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374" r:id="rId2"/>
    <p:sldId id="366" r:id="rId3"/>
    <p:sldId id="391" r:id="rId4"/>
    <p:sldId id="393" r:id="rId5"/>
    <p:sldId id="394" r:id="rId6"/>
    <p:sldId id="462" r:id="rId7"/>
    <p:sldId id="395" r:id="rId8"/>
    <p:sldId id="461" r:id="rId9"/>
    <p:sldId id="463" r:id="rId10"/>
    <p:sldId id="464" r:id="rId11"/>
    <p:sldId id="466" r:id="rId12"/>
    <p:sldId id="406" r:id="rId13"/>
    <p:sldId id="465" r:id="rId14"/>
    <p:sldId id="467" r:id="rId15"/>
    <p:sldId id="468" r:id="rId16"/>
    <p:sldId id="398" r:id="rId17"/>
    <p:sldId id="407" r:id="rId18"/>
    <p:sldId id="447" r:id="rId19"/>
    <p:sldId id="413" r:id="rId20"/>
    <p:sldId id="449" r:id="rId21"/>
    <p:sldId id="469" r:id="rId22"/>
    <p:sldId id="440" r:id="rId23"/>
    <p:sldId id="459" r:id="rId24"/>
    <p:sldId id="458" r:id="rId25"/>
  </p:sldIdLst>
  <p:sldSz cx="12192000" cy="6858000"/>
  <p:notesSz cx="6858000" cy="9144000"/>
  <p:defaultTextStyle>
    <a:defPPr>
      <a:defRPr lang="zh-CN"/>
    </a:defPPr>
    <a:lvl1pPr algn="l" rtl="0" fontAlgn="base">
      <a:spcBef>
        <a:spcPct val="0"/>
      </a:spcBef>
      <a:spcAft>
        <a:spcPct val="0"/>
      </a:spcAft>
      <a:buFont typeface="Arial" charset="0"/>
      <a:defRPr kern="1200">
        <a:solidFill>
          <a:schemeClr val="tx1"/>
        </a:solidFill>
        <a:latin typeface="Arial" charset="0"/>
        <a:ea typeface="宋体" pitchFamily="2" charset="-122"/>
        <a:cs typeface="+mn-cs"/>
      </a:defRPr>
    </a:lvl1pPr>
    <a:lvl2pPr marL="457200" algn="l" rtl="0" fontAlgn="base">
      <a:spcBef>
        <a:spcPct val="0"/>
      </a:spcBef>
      <a:spcAft>
        <a:spcPct val="0"/>
      </a:spcAft>
      <a:buFont typeface="Arial" charset="0"/>
      <a:defRPr kern="1200">
        <a:solidFill>
          <a:schemeClr val="tx1"/>
        </a:solidFill>
        <a:latin typeface="Arial" charset="0"/>
        <a:ea typeface="宋体" pitchFamily="2" charset="-122"/>
        <a:cs typeface="+mn-cs"/>
      </a:defRPr>
    </a:lvl2pPr>
    <a:lvl3pPr marL="914400" algn="l" rtl="0" fontAlgn="base">
      <a:spcBef>
        <a:spcPct val="0"/>
      </a:spcBef>
      <a:spcAft>
        <a:spcPct val="0"/>
      </a:spcAft>
      <a:buFont typeface="Arial" charset="0"/>
      <a:defRPr kern="1200">
        <a:solidFill>
          <a:schemeClr val="tx1"/>
        </a:solidFill>
        <a:latin typeface="Arial" charset="0"/>
        <a:ea typeface="宋体" pitchFamily="2" charset="-122"/>
        <a:cs typeface="+mn-cs"/>
      </a:defRPr>
    </a:lvl3pPr>
    <a:lvl4pPr marL="1371600" algn="l" rtl="0" fontAlgn="base">
      <a:spcBef>
        <a:spcPct val="0"/>
      </a:spcBef>
      <a:spcAft>
        <a:spcPct val="0"/>
      </a:spcAft>
      <a:buFont typeface="Arial" charset="0"/>
      <a:defRPr kern="1200">
        <a:solidFill>
          <a:schemeClr val="tx1"/>
        </a:solidFill>
        <a:latin typeface="Arial" charset="0"/>
        <a:ea typeface="宋体" pitchFamily="2" charset="-122"/>
        <a:cs typeface="+mn-cs"/>
      </a:defRPr>
    </a:lvl4pPr>
    <a:lvl5pPr marL="1828800" algn="l" rtl="0" fontAlgn="base">
      <a:spcBef>
        <a:spcPct val="0"/>
      </a:spcBef>
      <a:spcAft>
        <a:spcPct val="0"/>
      </a:spcAft>
      <a:buFont typeface="Arial" charset="0"/>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showPr>
  <p:clrMru>
    <a:srgbClr val="003399"/>
    <a:srgbClr val="00FF00"/>
    <a:srgbClr val="FF3300"/>
    <a:srgbClr val="FF1F74"/>
    <a:srgbClr val="CC3399"/>
    <a:srgbClr val="006600"/>
    <a:srgbClr val="990000"/>
    <a:srgbClr val="660033"/>
    <a:srgbClr val="FF9900"/>
    <a:srgbClr val="EF1D6D"/>
  </p:clrMru>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78" y="192"/>
      </p:cViewPr>
      <p:guideLst>
        <p:guide orient="horz" pos="1207"/>
        <p:guide pos="7151"/>
      </p:guideLst>
    </p:cSldViewPr>
  </p:slideViewPr>
  <p:notesTextViewPr>
    <p:cViewPr>
      <p:scale>
        <a:sx n="1" d="1"/>
        <a:sy n="1" d="1"/>
      </p:scale>
      <p:origin x="0" y="0"/>
    </p:cViewPr>
  </p:notesTextViewPr>
  <p:sorterViewPr>
    <p:cViewPr>
      <p:scale>
        <a:sx n="100" d="100"/>
        <a:sy n="100" d="100"/>
      </p:scale>
      <p:origin x="0" y="0"/>
    </p:cViewPr>
  </p:sorterViewPr>
  <p:gridSpacing cx="73734613" cy="7373461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0" y="0"/>
            <a:ext cx="2971800" cy="458788"/>
          </a:xfrm>
          <a:prstGeom prst="rect">
            <a:avLst/>
          </a:prstGeom>
          <a:noFill/>
          <a:ln>
            <a:noFill/>
          </a:ln>
          <a:extLst/>
        </p:spPr>
        <p:txBody>
          <a:bodyPr vert="horz" wrap="square" lIns="91440" tIns="45720" rIns="91440" bIns="45720" numCol="1" anchor="t" anchorCtr="0" compatLnSpc="1">
            <a:prstTxWarp prst="textNoShape">
              <a:avLst/>
            </a:prstTxWarp>
          </a:bodyPr>
          <a:lstStyle>
            <a:lvl1pPr>
              <a:buFont typeface="Arial" pitchFamily="34" charset="0"/>
              <a:buNone/>
              <a:defRPr sz="1200">
                <a:latin typeface="Arial" pitchFamily="34" charset="0"/>
                <a:ea typeface="宋体" pitchFamily="2" charset="-122"/>
                <a:cs typeface="+mn-cs"/>
              </a:defRPr>
            </a:lvl1pPr>
          </a:lstStyle>
          <a:p>
            <a:pPr>
              <a:defRPr/>
            </a:pPr>
            <a:endParaRPr lang="zh-CN" altLang="zh-CN"/>
          </a:p>
        </p:txBody>
      </p:sp>
      <p:sp>
        <p:nvSpPr>
          <p:cNvPr id="2051" name="日期占位符 2"/>
          <p:cNvSpPr>
            <a:spLocks noGrp="1" noChangeArrowheads="1"/>
          </p:cNvSpPr>
          <p:nvPr>
            <p:ph type="dt" idx="1"/>
          </p:nvPr>
        </p:nvSpPr>
        <p:spPr bwMode="auto">
          <a:xfrm>
            <a:off x="3884613" y="0"/>
            <a:ext cx="2971800" cy="458788"/>
          </a:xfrm>
          <a:prstGeom prst="rect">
            <a:avLst/>
          </a:prstGeom>
          <a:noFill/>
          <a:ln>
            <a:noFill/>
          </a:ln>
          <a:extLst/>
        </p:spPr>
        <p:txBody>
          <a:bodyPr vert="horz" wrap="square" lIns="91440" tIns="45720" rIns="91440" bIns="45720" numCol="1" anchor="t" anchorCtr="0" compatLnSpc="1">
            <a:prstTxWarp prst="textNoShape">
              <a:avLst/>
            </a:prstTxWarp>
          </a:bodyPr>
          <a:lstStyle>
            <a:lvl1pPr algn="r">
              <a:buFont typeface="Arial" pitchFamily="34" charset="0"/>
              <a:buNone/>
              <a:defRPr>
                <a:latin typeface="Arial" pitchFamily="34" charset="0"/>
              </a:defRPr>
            </a:lvl1pPr>
          </a:lstStyle>
          <a:p>
            <a:pPr>
              <a:defRPr/>
            </a:pPr>
            <a:fld id="{A1CC3102-DD5D-4F70-8B74-D0DDD153CF2F}" type="datetime1">
              <a:rPr lang="zh-CN" altLang="en-US"/>
              <a:pPr>
                <a:defRPr/>
              </a:pPr>
              <a:t>2016-6-6</a:t>
            </a:fld>
            <a:endParaRPr lang="zh-CN" altLang="zh-CN" sz="1200"/>
          </a:p>
        </p:txBody>
      </p:sp>
      <p:sp>
        <p:nvSpPr>
          <p:cNvPr id="46084" name="幻灯片图像占位符 3"/>
          <p:cNvSpPr>
            <a:spLocks noGrp="1" noRot="1" noChangeAspect="1" noChangeArrowheads="1"/>
          </p:cNvSpPr>
          <p:nvPr>
            <p:ph type="sldImg" idx="2"/>
          </p:nvPr>
        </p:nvSpPr>
        <p:spPr bwMode="auto">
          <a:xfrm>
            <a:off x="685800" y="1143000"/>
            <a:ext cx="5486400" cy="3086100"/>
          </a:xfrm>
          <a:prstGeom prst="rect">
            <a:avLst/>
          </a:prstGeom>
          <a:noFill/>
          <a:ln w="12700">
            <a:noFill/>
            <a:bevel/>
            <a:headEnd/>
            <a:tailEnd/>
          </a:ln>
        </p:spPr>
      </p:sp>
      <p:sp>
        <p:nvSpPr>
          <p:cNvPr id="14341" name="备注占位符 4"/>
          <p:cNvSpPr>
            <a:spLocks noGrp="1" noRot="1" noChangeAspect="1" noChangeArrowheads="1"/>
          </p:cNvSpPr>
          <p:nvPr/>
        </p:nvSpPr>
        <p:spPr bwMode="auto">
          <a:xfrm>
            <a:off x="685800" y="4400550"/>
            <a:ext cx="5486400" cy="3600450"/>
          </a:xfrm>
          <a:prstGeom prst="rect">
            <a:avLst/>
          </a:prstGeom>
          <a:noFill/>
          <a:ln w="9525">
            <a:noFill/>
            <a:miter lim="800000"/>
            <a:headEnd/>
            <a:tailEnd/>
          </a:ln>
        </p:spPr>
        <p:txBody>
          <a:bodyPr anchor="ctr"/>
          <a:lstStyle/>
          <a:p>
            <a:pPr defTabSz="0" eaLnBrk="0" hangingPunct="0">
              <a:spcBef>
                <a:spcPct val="30000"/>
              </a:spcBef>
              <a:buFontTx/>
              <a:buNone/>
              <a:defRPr/>
            </a:pPr>
            <a:r>
              <a:rPr lang="zh-CN" altLang="en-US" sz="1200">
                <a:latin typeface="Arial" pitchFamily="34" charset="0"/>
              </a:rPr>
              <a:t>单击此处编辑母版文本样式</a:t>
            </a:r>
          </a:p>
          <a:p>
            <a:pPr defTabSz="0" eaLnBrk="0" hangingPunct="0">
              <a:spcBef>
                <a:spcPct val="30000"/>
              </a:spcBef>
              <a:buFontTx/>
              <a:buNone/>
              <a:defRPr/>
            </a:pPr>
            <a:r>
              <a:rPr lang="zh-CN" altLang="en-US" sz="1200">
                <a:latin typeface="Arial" pitchFamily="34" charset="0"/>
              </a:rPr>
              <a:t>第二级</a:t>
            </a:r>
          </a:p>
          <a:p>
            <a:pPr defTabSz="0" eaLnBrk="0" hangingPunct="0">
              <a:spcBef>
                <a:spcPct val="30000"/>
              </a:spcBef>
              <a:buFontTx/>
              <a:buNone/>
              <a:defRPr/>
            </a:pPr>
            <a:r>
              <a:rPr lang="zh-CN" altLang="en-US" sz="1200">
                <a:latin typeface="Arial" pitchFamily="34" charset="0"/>
              </a:rPr>
              <a:t>第三级</a:t>
            </a:r>
          </a:p>
          <a:p>
            <a:pPr defTabSz="0" eaLnBrk="0" hangingPunct="0">
              <a:spcBef>
                <a:spcPct val="30000"/>
              </a:spcBef>
              <a:buFontTx/>
              <a:buNone/>
              <a:defRPr/>
            </a:pPr>
            <a:r>
              <a:rPr lang="zh-CN" altLang="en-US" sz="1200">
                <a:latin typeface="Arial" pitchFamily="34" charset="0"/>
              </a:rPr>
              <a:t>第四级</a:t>
            </a:r>
          </a:p>
          <a:p>
            <a:pPr defTabSz="0" eaLnBrk="0" hangingPunct="0">
              <a:spcBef>
                <a:spcPct val="30000"/>
              </a:spcBef>
              <a:buFontTx/>
              <a:buNone/>
              <a:defRPr/>
            </a:pPr>
            <a:r>
              <a:rPr lang="zh-CN" altLang="en-US" sz="1200">
                <a:latin typeface="Arial" pitchFamily="34" charset="0"/>
              </a:rPr>
              <a:t>第五级</a:t>
            </a:r>
          </a:p>
        </p:txBody>
      </p:sp>
      <p:sp>
        <p:nvSpPr>
          <p:cNvPr id="2054" name="页脚占位符 5"/>
          <p:cNvSpPr>
            <a:spLocks noGrp="1" noChangeArrowheads="1"/>
          </p:cNvSpPr>
          <p:nvPr>
            <p:ph type="ftr" sz="quarter" idx="4"/>
          </p:nvPr>
        </p:nvSpPr>
        <p:spPr bwMode="auto">
          <a:xfrm>
            <a:off x="0" y="8685213"/>
            <a:ext cx="2971800" cy="458787"/>
          </a:xfrm>
          <a:prstGeom prst="rect">
            <a:avLst/>
          </a:prstGeom>
          <a:noFill/>
          <a:ln>
            <a:noFill/>
          </a:ln>
          <a:extLst/>
        </p:spPr>
        <p:txBody>
          <a:bodyPr vert="horz" wrap="square" lIns="91440" tIns="45720" rIns="91440" bIns="45720" numCol="1" anchor="b" anchorCtr="0" compatLnSpc="1">
            <a:prstTxWarp prst="textNoShape">
              <a:avLst/>
            </a:prstTxWarp>
          </a:bodyPr>
          <a:lstStyle>
            <a:lvl1pPr>
              <a:buFont typeface="Arial" pitchFamily="34" charset="0"/>
              <a:buNone/>
              <a:defRPr sz="1200">
                <a:latin typeface="Arial" pitchFamily="34" charset="0"/>
                <a:ea typeface="宋体" pitchFamily="2" charset="-122"/>
                <a:cs typeface="+mn-cs"/>
              </a:defRPr>
            </a:lvl1pPr>
          </a:lstStyle>
          <a:p>
            <a:pPr>
              <a:defRPr/>
            </a:pPr>
            <a:endParaRPr lang="zh-CN" altLang="zh-CN"/>
          </a:p>
        </p:txBody>
      </p:sp>
      <p:sp>
        <p:nvSpPr>
          <p:cNvPr id="2055" name="灯片编号占位符 6"/>
          <p:cNvSpPr>
            <a:spLocks noGrp="1" noChangeArrowheads="1"/>
          </p:cNvSpPr>
          <p:nvPr>
            <p:ph type="sldNum" sz="quarter" idx="5"/>
          </p:nvPr>
        </p:nvSpPr>
        <p:spPr bwMode="auto">
          <a:xfrm>
            <a:off x="3884613" y="8685213"/>
            <a:ext cx="2971800" cy="458787"/>
          </a:xfrm>
          <a:prstGeom prst="rect">
            <a:avLst/>
          </a:prstGeom>
          <a:noFill/>
          <a:ln>
            <a:noFill/>
          </a:ln>
          <a:extLst/>
        </p:spPr>
        <p:txBody>
          <a:bodyPr vert="horz" wrap="square" lIns="91440" tIns="45720" rIns="91440" bIns="45720" numCol="1" anchor="b" anchorCtr="0" compatLnSpc="1">
            <a:prstTxWarp prst="textNoShape">
              <a:avLst/>
            </a:prstTxWarp>
          </a:bodyPr>
          <a:lstStyle>
            <a:lvl1pPr algn="r">
              <a:buFont typeface="Arial" pitchFamily="34" charset="0"/>
              <a:buNone/>
              <a:defRPr>
                <a:latin typeface="Arial" pitchFamily="34" charset="0"/>
              </a:defRPr>
            </a:lvl1pPr>
          </a:lstStyle>
          <a:p>
            <a:pPr>
              <a:defRPr/>
            </a:pPr>
            <a:fld id="{367CC144-82E6-4857-860B-BAD34464889C}" type="slidenum">
              <a:rPr lang="en-US" altLang="zh-CN"/>
              <a:pPr>
                <a:defRPr/>
              </a:pPr>
              <a:t>‹#›</a:t>
            </a:fld>
            <a:endParaRPr lang="zh-CN" altLang="zh-CN" sz="1200"/>
          </a:p>
        </p:txBody>
      </p:sp>
    </p:spTree>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kumimoji="1" sz="1200" kern="1200">
        <a:solidFill>
          <a:schemeClr val="tx1"/>
        </a:solidFill>
        <a:latin typeface="Arial" pitchFamily="34" charset="0"/>
        <a:ea typeface="+mn-ea"/>
        <a:cs typeface="宋体" charset="0"/>
      </a:defRPr>
    </a:lvl1pPr>
    <a:lvl2pPr marL="457200" algn="l" defTabSz="0" rtl="0" eaLnBrk="0" fontAlgn="base" hangingPunct="0">
      <a:spcBef>
        <a:spcPct val="30000"/>
      </a:spcBef>
      <a:spcAft>
        <a:spcPct val="0"/>
      </a:spcAft>
      <a:defRPr kumimoji="1" sz="1200" kern="1200">
        <a:solidFill>
          <a:schemeClr val="tx1"/>
        </a:solidFill>
        <a:latin typeface="Arial" pitchFamily="34" charset="0"/>
        <a:ea typeface="+mn-ea"/>
        <a:cs typeface="+mn-cs"/>
      </a:defRPr>
    </a:lvl2pPr>
    <a:lvl3pPr marL="914400" algn="l" defTabSz="0" rtl="0" eaLnBrk="0" fontAlgn="base" hangingPunct="0">
      <a:spcBef>
        <a:spcPct val="30000"/>
      </a:spcBef>
      <a:spcAft>
        <a:spcPct val="0"/>
      </a:spcAft>
      <a:defRPr kumimoji="1" sz="1200" kern="1200">
        <a:solidFill>
          <a:schemeClr val="tx1"/>
        </a:solidFill>
        <a:latin typeface="Arial" pitchFamily="34" charset="0"/>
        <a:ea typeface="+mn-ea"/>
        <a:cs typeface="+mn-cs"/>
      </a:defRPr>
    </a:lvl3pPr>
    <a:lvl4pPr marL="1371600" algn="l" defTabSz="0" rtl="0" eaLnBrk="0" fontAlgn="base" hangingPunct="0">
      <a:spcBef>
        <a:spcPct val="30000"/>
      </a:spcBef>
      <a:spcAft>
        <a:spcPct val="0"/>
      </a:spcAft>
      <a:defRPr kumimoji="1" sz="1200" kern="1200">
        <a:solidFill>
          <a:schemeClr val="tx1"/>
        </a:solidFill>
        <a:latin typeface="Arial" pitchFamily="34" charset="0"/>
        <a:ea typeface="+mn-ea"/>
        <a:cs typeface="+mn-cs"/>
      </a:defRPr>
    </a:lvl4pPr>
    <a:lvl5pPr marL="1828800" algn="l" defTabSz="0" rtl="0" eaLnBrk="0" fontAlgn="base" hangingPunct="0">
      <a:spcBef>
        <a:spcPct val="30000"/>
      </a:spcBef>
      <a:spcAft>
        <a:spcPct val="0"/>
      </a:spcAft>
      <a:defRPr kumimoji="1"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normAutofit/>
          </a:bodyPr>
          <a:lstStyle/>
          <a:p>
            <a:endParaRPr lang="zh-CN" altLang="en-US" dirty="0"/>
          </a:p>
        </p:txBody>
      </p:sp>
      <p:sp>
        <p:nvSpPr>
          <p:cNvPr id="4" name="日期占位符 3"/>
          <p:cNvSpPr>
            <a:spLocks noGrp="1"/>
          </p:cNvSpPr>
          <p:nvPr>
            <p:ph type="dt" idx="10"/>
          </p:nvPr>
        </p:nvSpPr>
        <p:spPr/>
        <p:txBody>
          <a:bodyPr/>
          <a:lstStyle/>
          <a:p>
            <a:pPr>
              <a:defRPr/>
            </a:pPr>
            <a:fld id="{A1CC3102-DD5D-4F70-8B74-D0DDD153CF2F}" type="datetime1">
              <a:rPr lang="zh-CN" altLang="en-US" smtClean="0"/>
              <a:pPr>
                <a:defRPr/>
              </a:pPr>
              <a:t>2016-6-6</a:t>
            </a:fld>
            <a:endParaRPr lang="zh-CN" altLang="zh-CN" sz="1200"/>
          </a:p>
        </p:txBody>
      </p:sp>
      <p:sp>
        <p:nvSpPr>
          <p:cNvPr id="5" name="灯片编号占位符 4"/>
          <p:cNvSpPr>
            <a:spLocks noGrp="1"/>
          </p:cNvSpPr>
          <p:nvPr>
            <p:ph type="sldNum" sz="quarter" idx="11"/>
          </p:nvPr>
        </p:nvSpPr>
        <p:spPr/>
        <p:txBody>
          <a:bodyPr/>
          <a:lstStyle/>
          <a:p>
            <a:pPr>
              <a:defRPr/>
            </a:pPr>
            <a:fld id="{367CC144-82E6-4857-860B-BAD34464889C}" type="slidenum">
              <a:rPr lang="en-US" altLang="zh-CN" smtClean="0"/>
              <a:pPr>
                <a:defRPr/>
              </a:pPr>
              <a:t>5</a:t>
            </a:fld>
            <a:endParaRPr lang="zh-CN" altLang="zh-CN"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normAutofit/>
          </a:bodyPr>
          <a:lstStyle/>
          <a:p>
            <a:endParaRPr lang="zh-CN" altLang="en-US" dirty="0"/>
          </a:p>
        </p:txBody>
      </p:sp>
      <p:sp>
        <p:nvSpPr>
          <p:cNvPr id="4" name="日期占位符 3"/>
          <p:cNvSpPr>
            <a:spLocks noGrp="1"/>
          </p:cNvSpPr>
          <p:nvPr>
            <p:ph type="dt" idx="10"/>
          </p:nvPr>
        </p:nvSpPr>
        <p:spPr/>
        <p:txBody>
          <a:bodyPr/>
          <a:lstStyle/>
          <a:p>
            <a:pPr>
              <a:defRPr/>
            </a:pPr>
            <a:fld id="{A1CC3102-DD5D-4F70-8B74-D0DDD153CF2F}" type="datetime1">
              <a:rPr lang="zh-CN" altLang="en-US" smtClean="0"/>
              <a:pPr>
                <a:defRPr/>
              </a:pPr>
              <a:t>2016-6-6</a:t>
            </a:fld>
            <a:endParaRPr lang="zh-CN" altLang="zh-CN" sz="1200"/>
          </a:p>
        </p:txBody>
      </p:sp>
      <p:sp>
        <p:nvSpPr>
          <p:cNvPr id="5" name="灯片编号占位符 4"/>
          <p:cNvSpPr>
            <a:spLocks noGrp="1"/>
          </p:cNvSpPr>
          <p:nvPr>
            <p:ph type="sldNum" sz="quarter" idx="11"/>
          </p:nvPr>
        </p:nvSpPr>
        <p:spPr/>
        <p:txBody>
          <a:bodyPr/>
          <a:lstStyle/>
          <a:p>
            <a:pPr>
              <a:defRPr/>
            </a:pPr>
            <a:fld id="{367CC144-82E6-4857-860B-BAD34464889C}" type="slidenum">
              <a:rPr lang="en-US" altLang="zh-CN" smtClean="0"/>
              <a:pPr>
                <a:defRPr/>
              </a:pPr>
              <a:t>9</a:t>
            </a:fld>
            <a:endParaRPr lang="zh-CN" altLang="zh-CN"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normAutofit/>
          </a:bodyPr>
          <a:lstStyle/>
          <a:p>
            <a:endParaRPr lang="zh-CN" altLang="en-US" dirty="0"/>
          </a:p>
        </p:txBody>
      </p:sp>
      <p:sp>
        <p:nvSpPr>
          <p:cNvPr id="4" name="日期占位符 3"/>
          <p:cNvSpPr>
            <a:spLocks noGrp="1"/>
          </p:cNvSpPr>
          <p:nvPr>
            <p:ph type="dt" idx="10"/>
          </p:nvPr>
        </p:nvSpPr>
        <p:spPr/>
        <p:txBody>
          <a:bodyPr/>
          <a:lstStyle/>
          <a:p>
            <a:pPr>
              <a:defRPr/>
            </a:pPr>
            <a:fld id="{A1CC3102-DD5D-4F70-8B74-D0DDD153CF2F}" type="datetime1">
              <a:rPr lang="zh-CN" altLang="en-US" smtClean="0"/>
              <a:pPr>
                <a:defRPr/>
              </a:pPr>
              <a:t>2016-6-6</a:t>
            </a:fld>
            <a:endParaRPr lang="zh-CN" altLang="zh-CN" sz="1200"/>
          </a:p>
        </p:txBody>
      </p:sp>
      <p:sp>
        <p:nvSpPr>
          <p:cNvPr id="5" name="灯片编号占位符 4"/>
          <p:cNvSpPr>
            <a:spLocks noGrp="1"/>
          </p:cNvSpPr>
          <p:nvPr>
            <p:ph type="sldNum" sz="quarter" idx="11"/>
          </p:nvPr>
        </p:nvSpPr>
        <p:spPr/>
        <p:txBody>
          <a:bodyPr/>
          <a:lstStyle/>
          <a:p>
            <a:pPr>
              <a:defRPr/>
            </a:pPr>
            <a:fld id="{367CC144-82E6-4857-860B-BAD34464889C}" type="slidenum">
              <a:rPr lang="en-US" altLang="zh-CN" smtClean="0"/>
              <a:pPr>
                <a:defRPr/>
              </a:pPr>
              <a:t>10</a:t>
            </a:fld>
            <a:endParaRPr lang="zh-CN" altLang="zh-CN"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normAutofit/>
          </a:bodyPr>
          <a:lstStyle/>
          <a:p>
            <a:endParaRPr lang="zh-CN" altLang="en-US" dirty="0"/>
          </a:p>
        </p:txBody>
      </p:sp>
      <p:sp>
        <p:nvSpPr>
          <p:cNvPr id="4" name="日期占位符 3"/>
          <p:cNvSpPr>
            <a:spLocks noGrp="1"/>
          </p:cNvSpPr>
          <p:nvPr>
            <p:ph type="dt" idx="10"/>
          </p:nvPr>
        </p:nvSpPr>
        <p:spPr/>
        <p:txBody>
          <a:bodyPr/>
          <a:lstStyle/>
          <a:p>
            <a:pPr>
              <a:defRPr/>
            </a:pPr>
            <a:fld id="{A1CC3102-DD5D-4F70-8B74-D0DDD153CF2F}" type="datetime1">
              <a:rPr lang="zh-CN" altLang="en-US" smtClean="0"/>
              <a:pPr>
                <a:defRPr/>
              </a:pPr>
              <a:t>2016-6-6</a:t>
            </a:fld>
            <a:endParaRPr lang="zh-CN" altLang="zh-CN" sz="1200"/>
          </a:p>
        </p:txBody>
      </p:sp>
      <p:sp>
        <p:nvSpPr>
          <p:cNvPr id="5" name="灯片编号占位符 4"/>
          <p:cNvSpPr>
            <a:spLocks noGrp="1"/>
          </p:cNvSpPr>
          <p:nvPr>
            <p:ph type="sldNum" sz="quarter" idx="11"/>
          </p:nvPr>
        </p:nvSpPr>
        <p:spPr/>
        <p:txBody>
          <a:bodyPr/>
          <a:lstStyle/>
          <a:p>
            <a:pPr>
              <a:defRPr/>
            </a:pPr>
            <a:fld id="{367CC144-82E6-4857-860B-BAD34464889C}" type="slidenum">
              <a:rPr lang="en-US" altLang="zh-CN" smtClean="0"/>
              <a:pPr>
                <a:defRPr/>
              </a:pPr>
              <a:t>11</a:t>
            </a:fld>
            <a:endParaRPr lang="zh-CN" altLang="zh-CN"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normAutofit/>
          </a:bodyPr>
          <a:lstStyle/>
          <a:p>
            <a:endParaRPr lang="zh-CN" altLang="en-US" dirty="0"/>
          </a:p>
        </p:txBody>
      </p:sp>
      <p:sp>
        <p:nvSpPr>
          <p:cNvPr id="4" name="日期占位符 3"/>
          <p:cNvSpPr>
            <a:spLocks noGrp="1"/>
          </p:cNvSpPr>
          <p:nvPr>
            <p:ph type="dt" idx="10"/>
          </p:nvPr>
        </p:nvSpPr>
        <p:spPr/>
        <p:txBody>
          <a:bodyPr/>
          <a:lstStyle/>
          <a:p>
            <a:pPr>
              <a:defRPr/>
            </a:pPr>
            <a:fld id="{A1CC3102-DD5D-4F70-8B74-D0DDD153CF2F}" type="datetime1">
              <a:rPr lang="zh-CN" altLang="en-US" smtClean="0"/>
              <a:pPr>
                <a:defRPr/>
              </a:pPr>
              <a:t>2016-6-6</a:t>
            </a:fld>
            <a:endParaRPr lang="zh-CN" altLang="zh-CN" sz="1200"/>
          </a:p>
        </p:txBody>
      </p:sp>
      <p:sp>
        <p:nvSpPr>
          <p:cNvPr id="5" name="灯片编号占位符 4"/>
          <p:cNvSpPr>
            <a:spLocks noGrp="1"/>
          </p:cNvSpPr>
          <p:nvPr>
            <p:ph type="sldNum" sz="quarter" idx="11"/>
          </p:nvPr>
        </p:nvSpPr>
        <p:spPr/>
        <p:txBody>
          <a:bodyPr/>
          <a:lstStyle/>
          <a:p>
            <a:pPr>
              <a:defRPr/>
            </a:pPr>
            <a:fld id="{367CC144-82E6-4857-860B-BAD34464889C}" type="slidenum">
              <a:rPr lang="en-US" altLang="zh-CN" smtClean="0"/>
              <a:pPr>
                <a:defRPr/>
              </a:pPr>
              <a:t>13</a:t>
            </a:fld>
            <a:endParaRPr lang="zh-CN" altLang="zh-CN"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normAutofit/>
          </a:bodyPr>
          <a:lstStyle/>
          <a:p>
            <a:endParaRPr lang="zh-CN" altLang="en-US" dirty="0"/>
          </a:p>
        </p:txBody>
      </p:sp>
      <p:sp>
        <p:nvSpPr>
          <p:cNvPr id="4" name="日期占位符 3"/>
          <p:cNvSpPr>
            <a:spLocks noGrp="1"/>
          </p:cNvSpPr>
          <p:nvPr>
            <p:ph type="dt" idx="10"/>
          </p:nvPr>
        </p:nvSpPr>
        <p:spPr/>
        <p:txBody>
          <a:bodyPr/>
          <a:lstStyle/>
          <a:p>
            <a:pPr>
              <a:defRPr/>
            </a:pPr>
            <a:fld id="{A1CC3102-DD5D-4F70-8B74-D0DDD153CF2F}" type="datetime1">
              <a:rPr lang="zh-CN" altLang="en-US" smtClean="0"/>
              <a:pPr>
                <a:defRPr/>
              </a:pPr>
              <a:t>2016-6-6</a:t>
            </a:fld>
            <a:endParaRPr lang="zh-CN" altLang="zh-CN" sz="1200"/>
          </a:p>
        </p:txBody>
      </p:sp>
      <p:sp>
        <p:nvSpPr>
          <p:cNvPr id="5" name="灯片编号占位符 4"/>
          <p:cNvSpPr>
            <a:spLocks noGrp="1"/>
          </p:cNvSpPr>
          <p:nvPr>
            <p:ph type="sldNum" sz="quarter" idx="11"/>
          </p:nvPr>
        </p:nvSpPr>
        <p:spPr/>
        <p:txBody>
          <a:bodyPr/>
          <a:lstStyle/>
          <a:p>
            <a:pPr>
              <a:defRPr/>
            </a:pPr>
            <a:fld id="{367CC144-82E6-4857-860B-BAD34464889C}" type="slidenum">
              <a:rPr lang="en-US" altLang="zh-CN" smtClean="0"/>
              <a:pPr>
                <a:defRPr/>
              </a:pPr>
              <a:t>14</a:t>
            </a:fld>
            <a:endParaRPr lang="zh-CN" altLang="zh-CN"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p:sp>
      <p:sp>
        <p:nvSpPr>
          <p:cNvPr id="48131" name="备注占位符 2"/>
          <p:cNvSpPr>
            <a:spLocks noGrp="1"/>
          </p:cNvSpPr>
          <p:nvPr>
            <p:ph type="body" idx="1"/>
          </p:nvPr>
        </p:nvSpPr>
        <p:spPr bwMode="auto">
          <a:xfrm>
            <a:off x="685800" y="4343400"/>
            <a:ext cx="5486400" cy="4114800"/>
          </a:xfrm>
          <a:prstGeom prst="rect">
            <a:avLst/>
          </a:prstGeom>
          <a:noFill/>
          <a:ln>
            <a:miter lim="800000"/>
            <a:headEnd/>
            <a:tailEnd/>
          </a:ln>
        </p:spPr>
        <p:txBody>
          <a:bodyPr/>
          <a:lstStyle/>
          <a:p>
            <a:endParaRPr kumimoji="0" lang="zh-CN" altLang="en-US" smtClean="0">
              <a:latin typeface="Arial" charset="0"/>
            </a:endParaRPr>
          </a:p>
        </p:txBody>
      </p:sp>
      <p:sp>
        <p:nvSpPr>
          <p:cNvPr id="48132" name="日期占位符 3"/>
          <p:cNvSpPr>
            <a:spLocks noGrp="1"/>
          </p:cNvSpPr>
          <p:nvPr>
            <p:ph type="dt" sz="quarter" idx="1"/>
          </p:nvPr>
        </p:nvSpPr>
        <p:spPr>
          <a:noFill/>
          <a:ln>
            <a:miter lim="800000"/>
            <a:headEnd/>
            <a:tailEnd/>
          </a:ln>
        </p:spPr>
        <p:txBody>
          <a:bodyPr/>
          <a:lstStyle/>
          <a:p>
            <a:pPr>
              <a:buFont typeface="Arial" charset="0"/>
              <a:buNone/>
            </a:pPr>
            <a:fld id="{1752457F-AE4A-444C-A774-983BCEA4BAC2}" type="datetime1">
              <a:rPr lang="zh-CN" altLang="en-US" smtClean="0">
                <a:latin typeface="Arial" charset="0"/>
              </a:rPr>
              <a:pPr>
                <a:buFont typeface="Arial" charset="0"/>
                <a:buNone/>
              </a:pPr>
              <a:t>2016-6-6</a:t>
            </a:fld>
            <a:endParaRPr lang="zh-CN" altLang="zh-CN" sz="1200" smtClean="0">
              <a:latin typeface="Arial" charset="0"/>
            </a:endParaRPr>
          </a:p>
        </p:txBody>
      </p:sp>
      <p:sp>
        <p:nvSpPr>
          <p:cNvPr id="48133" name="灯片编号占位符 4"/>
          <p:cNvSpPr>
            <a:spLocks noGrp="1"/>
          </p:cNvSpPr>
          <p:nvPr>
            <p:ph type="sldNum" sz="quarter" idx="5"/>
          </p:nvPr>
        </p:nvSpPr>
        <p:spPr>
          <a:noFill/>
          <a:ln>
            <a:miter lim="800000"/>
            <a:headEnd/>
            <a:tailEnd/>
          </a:ln>
        </p:spPr>
        <p:txBody>
          <a:bodyPr/>
          <a:lstStyle/>
          <a:p>
            <a:pPr>
              <a:buFont typeface="Arial" charset="0"/>
              <a:buNone/>
            </a:pPr>
            <a:fld id="{61825132-CAA7-49F5-A446-7D80A6137A10}" type="slidenum">
              <a:rPr lang="en-US" altLang="zh-CN" smtClean="0">
                <a:latin typeface="Arial" charset="0"/>
              </a:rPr>
              <a:pPr>
                <a:buFont typeface="Arial" charset="0"/>
                <a:buNone/>
              </a:pPr>
              <a:t>19</a:t>
            </a:fld>
            <a:endParaRPr lang="zh-CN" altLang="zh-CN" sz="120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Date Placeholder 3"/>
          <p:cNvSpPr>
            <a:spLocks noGrp="1" noChangeArrowheads="1"/>
          </p:cNvSpPr>
          <p:nvPr>
            <p:ph type="dt" sz="half" idx="10"/>
          </p:nvPr>
        </p:nvSpPr>
        <p:spPr/>
        <p:txBody>
          <a:bodyPr/>
          <a:lstStyle>
            <a:lvl1pPr>
              <a:defRPr/>
            </a:lvl1pPr>
          </a:lstStyle>
          <a:p>
            <a:pPr>
              <a:defRPr/>
            </a:pPr>
            <a:fld id="{13B421A0-037D-4470-A987-E29F1453FB75}" type="datetime1">
              <a:rPr lang="zh-CN" altLang="en-US"/>
              <a:pPr>
                <a:defRPr/>
              </a:pPr>
              <a:t>2016-6-6</a:t>
            </a:fld>
            <a:endParaRPr lang="zh-CN" altLang="zh-CN" sz="1800">
              <a:solidFill>
                <a:schemeClr val="tx1"/>
              </a:solidFill>
            </a:endParaRPr>
          </a:p>
        </p:txBody>
      </p:sp>
      <p:sp>
        <p:nvSpPr>
          <p:cNvPr id="5" name="Footer Placeholder 4"/>
          <p:cNvSpPr>
            <a:spLocks noGrp="1" noChangeArrowheads="1"/>
          </p:cNvSpPr>
          <p:nvPr>
            <p:ph type="ftr" sz="quarter" idx="11"/>
          </p:nvPr>
        </p:nvSpPr>
        <p:spPr/>
        <p:txBody>
          <a:bodyPr/>
          <a:lstStyle>
            <a:lvl1pPr>
              <a:defRPr/>
            </a:lvl1pPr>
          </a:lstStyle>
          <a:p>
            <a:pPr>
              <a:defRPr/>
            </a:pPr>
            <a:endParaRPr lang="zh-CN" altLang="zh-CN"/>
          </a:p>
        </p:txBody>
      </p:sp>
      <p:sp>
        <p:nvSpPr>
          <p:cNvPr id="6" name="Slide Number Placeholder 5"/>
          <p:cNvSpPr>
            <a:spLocks noGrp="1" noChangeArrowheads="1"/>
          </p:cNvSpPr>
          <p:nvPr>
            <p:ph type="sldNum" sz="quarter" idx="12"/>
          </p:nvPr>
        </p:nvSpPr>
        <p:spPr/>
        <p:txBody>
          <a:bodyPr/>
          <a:lstStyle>
            <a:lvl1pPr>
              <a:defRPr/>
            </a:lvl1pPr>
          </a:lstStyle>
          <a:p>
            <a:pPr>
              <a:defRPr/>
            </a:pPr>
            <a:fld id="{0B832FA5-0398-4F1F-8927-836A4976C280}" type="slidenum">
              <a:rPr lang="en-US" altLang="zh-CN"/>
              <a:pPr>
                <a:defRPr/>
              </a:pPr>
              <a:t>‹#›</a:t>
            </a:fld>
            <a:endParaRPr lang="zh-CN" altLang="zh-CN" sz="1800">
              <a:solidFill>
                <a:schemeClr val="tx1"/>
              </a:solidFill>
            </a:endParaRPr>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Date Placeholder 3"/>
          <p:cNvSpPr>
            <a:spLocks noGrp="1" noChangeArrowheads="1"/>
          </p:cNvSpPr>
          <p:nvPr>
            <p:ph type="dt" sz="half" idx="10"/>
          </p:nvPr>
        </p:nvSpPr>
        <p:spPr/>
        <p:txBody>
          <a:bodyPr/>
          <a:lstStyle>
            <a:lvl1pPr>
              <a:defRPr/>
            </a:lvl1pPr>
          </a:lstStyle>
          <a:p>
            <a:pPr>
              <a:defRPr/>
            </a:pPr>
            <a:fld id="{6CACB71F-6AD1-4B58-8649-26BBC72FAC2A}" type="datetime1">
              <a:rPr lang="zh-CN" altLang="en-US"/>
              <a:pPr>
                <a:defRPr/>
              </a:pPr>
              <a:t>2016-6-6</a:t>
            </a:fld>
            <a:endParaRPr lang="zh-CN" altLang="zh-CN" sz="1800">
              <a:solidFill>
                <a:schemeClr val="tx1"/>
              </a:solidFill>
            </a:endParaRPr>
          </a:p>
        </p:txBody>
      </p:sp>
      <p:sp>
        <p:nvSpPr>
          <p:cNvPr id="5" name="Footer Placeholder 4"/>
          <p:cNvSpPr>
            <a:spLocks noGrp="1" noChangeArrowheads="1"/>
          </p:cNvSpPr>
          <p:nvPr>
            <p:ph type="ftr" sz="quarter" idx="11"/>
          </p:nvPr>
        </p:nvSpPr>
        <p:spPr/>
        <p:txBody>
          <a:bodyPr/>
          <a:lstStyle>
            <a:lvl1pPr>
              <a:defRPr/>
            </a:lvl1pPr>
          </a:lstStyle>
          <a:p>
            <a:pPr>
              <a:defRPr/>
            </a:pPr>
            <a:endParaRPr lang="zh-CN" altLang="zh-CN"/>
          </a:p>
        </p:txBody>
      </p:sp>
      <p:sp>
        <p:nvSpPr>
          <p:cNvPr id="6" name="Slide Number Placeholder 5"/>
          <p:cNvSpPr>
            <a:spLocks noGrp="1" noChangeArrowheads="1"/>
          </p:cNvSpPr>
          <p:nvPr>
            <p:ph type="sldNum" sz="quarter" idx="12"/>
          </p:nvPr>
        </p:nvSpPr>
        <p:spPr/>
        <p:txBody>
          <a:bodyPr/>
          <a:lstStyle>
            <a:lvl1pPr>
              <a:defRPr/>
            </a:lvl1pPr>
          </a:lstStyle>
          <a:p>
            <a:pPr>
              <a:defRPr/>
            </a:pPr>
            <a:fld id="{AC767FC2-F82B-45E4-9A0A-3F349CDF6B84}" type="slidenum">
              <a:rPr lang="en-US" altLang="zh-CN"/>
              <a:pPr>
                <a:defRPr/>
              </a:pPr>
              <a:t>‹#›</a:t>
            </a:fld>
            <a:endParaRPr lang="zh-CN" altLang="zh-CN" sz="1800">
              <a:solidFill>
                <a:schemeClr val="tx1"/>
              </a:solidFill>
            </a:endParaRPr>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Date Placeholder 3"/>
          <p:cNvSpPr>
            <a:spLocks noGrp="1" noChangeArrowheads="1"/>
          </p:cNvSpPr>
          <p:nvPr>
            <p:ph type="dt" sz="half" idx="10"/>
          </p:nvPr>
        </p:nvSpPr>
        <p:spPr/>
        <p:txBody>
          <a:bodyPr/>
          <a:lstStyle>
            <a:lvl1pPr>
              <a:defRPr/>
            </a:lvl1pPr>
          </a:lstStyle>
          <a:p>
            <a:pPr>
              <a:defRPr/>
            </a:pPr>
            <a:fld id="{638C46BC-5A22-4216-919C-556FD5BAA6C1}" type="datetime1">
              <a:rPr lang="zh-CN" altLang="en-US"/>
              <a:pPr>
                <a:defRPr/>
              </a:pPr>
              <a:t>2016-6-6</a:t>
            </a:fld>
            <a:endParaRPr lang="zh-CN" altLang="zh-CN" sz="1800">
              <a:solidFill>
                <a:schemeClr val="tx1"/>
              </a:solidFill>
            </a:endParaRPr>
          </a:p>
        </p:txBody>
      </p:sp>
      <p:sp>
        <p:nvSpPr>
          <p:cNvPr id="5" name="Footer Placeholder 4"/>
          <p:cNvSpPr>
            <a:spLocks noGrp="1" noChangeArrowheads="1"/>
          </p:cNvSpPr>
          <p:nvPr>
            <p:ph type="ftr" sz="quarter" idx="11"/>
          </p:nvPr>
        </p:nvSpPr>
        <p:spPr/>
        <p:txBody>
          <a:bodyPr/>
          <a:lstStyle>
            <a:lvl1pPr>
              <a:defRPr/>
            </a:lvl1pPr>
          </a:lstStyle>
          <a:p>
            <a:pPr>
              <a:defRPr/>
            </a:pPr>
            <a:endParaRPr lang="zh-CN" altLang="zh-CN"/>
          </a:p>
        </p:txBody>
      </p:sp>
      <p:sp>
        <p:nvSpPr>
          <p:cNvPr id="6" name="Slide Number Placeholder 5"/>
          <p:cNvSpPr>
            <a:spLocks noGrp="1" noChangeArrowheads="1"/>
          </p:cNvSpPr>
          <p:nvPr>
            <p:ph type="sldNum" sz="quarter" idx="12"/>
          </p:nvPr>
        </p:nvSpPr>
        <p:spPr/>
        <p:txBody>
          <a:bodyPr/>
          <a:lstStyle>
            <a:lvl1pPr>
              <a:defRPr/>
            </a:lvl1pPr>
          </a:lstStyle>
          <a:p>
            <a:pPr>
              <a:defRPr/>
            </a:pPr>
            <a:fld id="{E48DCD2B-B3EE-4D29-B8AB-1635DAF91096}" type="slidenum">
              <a:rPr lang="en-US" altLang="zh-CN"/>
              <a:pPr>
                <a:defRPr/>
              </a:pPr>
              <a:t>‹#›</a:t>
            </a:fld>
            <a:endParaRPr lang="zh-CN" altLang="zh-CN" sz="1800">
              <a:solidFill>
                <a:schemeClr val="tx1"/>
              </a:solidFill>
            </a:endParaRPr>
          </a:p>
        </p:txBody>
      </p:sp>
    </p:spTree>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Date Placeholder 3"/>
          <p:cNvSpPr>
            <a:spLocks noGrp="1" noChangeArrowheads="1"/>
          </p:cNvSpPr>
          <p:nvPr>
            <p:ph type="dt" sz="half" idx="10"/>
          </p:nvPr>
        </p:nvSpPr>
        <p:spPr/>
        <p:txBody>
          <a:bodyPr/>
          <a:lstStyle>
            <a:lvl1pPr>
              <a:defRPr/>
            </a:lvl1pPr>
          </a:lstStyle>
          <a:p>
            <a:pPr>
              <a:defRPr/>
            </a:pPr>
            <a:fld id="{2AAF2527-AA64-46DA-A973-3853B0A3F4A6}" type="datetime1">
              <a:rPr lang="zh-CN" altLang="en-US"/>
              <a:pPr>
                <a:defRPr/>
              </a:pPr>
              <a:t>2016-6-6</a:t>
            </a:fld>
            <a:endParaRPr lang="zh-CN" altLang="zh-CN" sz="1800">
              <a:solidFill>
                <a:schemeClr val="tx1"/>
              </a:solidFill>
            </a:endParaRPr>
          </a:p>
        </p:txBody>
      </p:sp>
      <p:sp>
        <p:nvSpPr>
          <p:cNvPr id="4" name="Footer Placeholder 4"/>
          <p:cNvSpPr>
            <a:spLocks noGrp="1" noChangeArrowheads="1"/>
          </p:cNvSpPr>
          <p:nvPr>
            <p:ph type="ftr" sz="quarter" idx="11"/>
          </p:nvPr>
        </p:nvSpPr>
        <p:spPr/>
        <p:txBody>
          <a:bodyPr/>
          <a:lstStyle>
            <a:lvl1pPr>
              <a:defRPr/>
            </a:lvl1pPr>
          </a:lstStyle>
          <a:p>
            <a:pPr>
              <a:defRPr/>
            </a:pPr>
            <a:endParaRPr lang="zh-CN" altLang="zh-CN"/>
          </a:p>
        </p:txBody>
      </p:sp>
      <p:sp>
        <p:nvSpPr>
          <p:cNvPr id="5" name="Slide Number Placeholder 5"/>
          <p:cNvSpPr>
            <a:spLocks noGrp="1" noChangeArrowheads="1"/>
          </p:cNvSpPr>
          <p:nvPr>
            <p:ph type="sldNum" sz="quarter" idx="12"/>
          </p:nvPr>
        </p:nvSpPr>
        <p:spPr/>
        <p:txBody>
          <a:bodyPr/>
          <a:lstStyle>
            <a:lvl1pPr>
              <a:defRPr/>
            </a:lvl1pPr>
          </a:lstStyle>
          <a:p>
            <a:pPr>
              <a:defRPr/>
            </a:pPr>
            <a:fld id="{938B3D0B-36DD-4BA9-BB29-C81A9D7ED514}" type="slidenum">
              <a:rPr lang="en-US" altLang="zh-CN"/>
              <a:pPr>
                <a:defRPr/>
              </a:pPr>
              <a:t>‹#›</a:t>
            </a:fld>
            <a:endParaRPr lang="zh-CN" altLang="zh-CN" sz="1800">
              <a:solidFill>
                <a:schemeClr val="tx1"/>
              </a:solidFill>
            </a:endParaRPr>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Date Placeholder 3"/>
          <p:cNvSpPr>
            <a:spLocks noGrp="1" noChangeArrowheads="1"/>
          </p:cNvSpPr>
          <p:nvPr>
            <p:ph type="dt" sz="half" idx="10"/>
          </p:nvPr>
        </p:nvSpPr>
        <p:spPr/>
        <p:txBody>
          <a:bodyPr/>
          <a:lstStyle>
            <a:lvl1pPr>
              <a:defRPr/>
            </a:lvl1pPr>
          </a:lstStyle>
          <a:p>
            <a:pPr>
              <a:defRPr/>
            </a:pPr>
            <a:fld id="{615D3C9B-C8B0-4DB5-B4E4-65974E21C7AA}" type="datetime1">
              <a:rPr lang="zh-CN" altLang="en-US"/>
              <a:pPr>
                <a:defRPr/>
              </a:pPr>
              <a:t>2016-6-6</a:t>
            </a:fld>
            <a:endParaRPr lang="zh-CN" altLang="zh-CN" sz="1800">
              <a:solidFill>
                <a:schemeClr val="tx1"/>
              </a:solidFill>
            </a:endParaRPr>
          </a:p>
        </p:txBody>
      </p:sp>
      <p:sp>
        <p:nvSpPr>
          <p:cNvPr id="5" name="Footer Placeholder 4"/>
          <p:cNvSpPr>
            <a:spLocks noGrp="1" noChangeArrowheads="1"/>
          </p:cNvSpPr>
          <p:nvPr>
            <p:ph type="ftr" sz="quarter" idx="11"/>
          </p:nvPr>
        </p:nvSpPr>
        <p:spPr/>
        <p:txBody>
          <a:bodyPr/>
          <a:lstStyle>
            <a:lvl1pPr>
              <a:defRPr/>
            </a:lvl1pPr>
          </a:lstStyle>
          <a:p>
            <a:pPr>
              <a:defRPr/>
            </a:pPr>
            <a:endParaRPr lang="zh-CN" altLang="zh-CN"/>
          </a:p>
        </p:txBody>
      </p:sp>
      <p:sp>
        <p:nvSpPr>
          <p:cNvPr id="6" name="Slide Number Placeholder 5"/>
          <p:cNvSpPr>
            <a:spLocks noGrp="1" noChangeArrowheads="1"/>
          </p:cNvSpPr>
          <p:nvPr>
            <p:ph type="sldNum" sz="quarter" idx="12"/>
          </p:nvPr>
        </p:nvSpPr>
        <p:spPr/>
        <p:txBody>
          <a:bodyPr/>
          <a:lstStyle>
            <a:lvl1pPr>
              <a:defRPr/>
            </a:lvl1pPr>
          </a:lstStyle>
          <a:p>
            <a:pPr>
              <a:defRPr/>
            </a:pPr>
            <a:fld id="{DFB612BD-EEB4-42E8-A987-1FF7E9B1823C}" type="slidenum">
              <a:rPr lang="en-US" altLang="zh-CN"/>
              <a:pPr>
                <a:defRPr/>
              </a:pPr>
              <a:t>‹#›</a:t>
            </a:fld>
            <a:endParaRPr lang="zh-CN" altLang="zh-CN" sz="1800">
              <a:solidFill>
                <a:schemeClr val="tx1"/>
              </a:solidFill>
            </a:endParaRPr>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Date Placeholder 3"/>
          <p:cNvSpPr>
            <a:spLocks noGrp="1" noChangeArrowheads="1"/>
          </p:cNvSpPr>
          <p:nvPr>
            <p:ph type="dt" sz="half" idx="10"/>
          </p:nvPr>
        </p:nvSpPr>
        <p:spPr/>
        <p:txBody>
          <a:bodyPr/>
          <a:lstStyle>
            <a:lvl1pPr>
              <a:defRPr/>
            </a:lvl1pPr>
          </a:lstStyle>
          <a:p>
            <a:pPr>
              <a:defRPr/>
            </a:pPr>
            <a:fld id="{3520524F-C6EB-43F6-8760-194056221A29}" type="datetime1">
              <a:rPr lang="zh-CN" altLang="en-US"/>
              <a:pPr>
                <a:defRPr/>
              </a:pPr>
              <a:t>2016-6-6</a:t>
            </a:fld>
            <a:endParaRPr lang="zh-CN" altLang="zh-CN" sz="1800">
              <a:solidFill>
                <a:schemeClr val="tx1"/>
              </a:solidFill>
            </a:endParaRPr>
          </a:p>
        </p:txBody>
      </p:sp>
      <p:sp>
        <p:nvSpPr>
          <p:cNvPr id="5" name="Footer Placeholder 4"/>
          <p:cNvSpPr>
            <a:spLocks noGrp="1" noChangeArrowheads="1"/>
          </p:cNvSpPr>
          <p:nvPr>
            <p:ph type="ftr" sz="quarter" idx="11"/>
          </p:nvPr>
        </p:nvSpPr>
        <p:spPr/>
        <p:txBody>
          <a:bodyPr/>
          <a:lstStyle>
            <a:lvl1pPr>
              <a:defRPr/>
            </a:lvl1pPr>
          </a:lstStyle>
          <a:p>
            <a:pPr>
              <a:defRPr/>
            </a:pPr>
            <a:endParaRPr lang="zh-CN" altLang="zh-CN"/>
          </a:p>
        </p:txBody>
      </p:sp>
      <p:sp>
        <p:nvSpPr>
          <p:cNvPr id="6" name="Slide Number Placeholder 5"/>
          <p:cNvSpPr>
            <a:spLocks noGrp="1" noChangeArrowheads="1"/>
          </p:cNvSpPr>
          <p:nvPr>
            <p:ph type="sldNum" sz="quarter" idx="12"/>
          </p:nvPr>
        </p:nvSpPr>
        <p:spPr/>
        <p:txBody>
          <a:bodyPr/>
          <a:lstStyle>
            <a:lvl1pPr>
              <a:defRPr/>
            </a:lvl1pPr>
          </a:lstStyle>
          <a:p>
            <a:pPr>
              <a:defRPr/>
            </a:pPr>
            <a:fld id="{E1B83951-C387-428C-8B80-F18176204823}" type="slidenum">
              <a:rPr lang="en-US" altLang="zh-CN"/>
              <a:pPr>
                <a:defRPr/>
              </a:pPr>
              <a:t>‹#›</a:t>
            </a:fld>
            <a:endParaRPr lang="zh-CN" altLang="zh-CN" sz="1800">
              <a:solidFill>
                <a:schemeClr val="tx1"/>
              </a:solidFill>
            </a:endParaRPr>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Date Placeholder 3"/>
          <p:cNvSpPr>
            <a:spLocks noGrp="1" noChangeArrowheads="1"/>
          </p:cNvSpPr>
          <p:nvPr>
            <p:ph type="dt" sz="half" idx="10"/>
          </p:nvPr>
        </p:nvSpPr>
        <p:spPr/>
        <p:txBody>
          <a:bodyPr/>
          <a:lstStyle>
            <a:lvl1pPr>
              <a:defRPr/>
            </a:lvl1pPr>
          </a:lstStyle>
          <a:p>
            <a:pPr>
              <a:defRPr/>
            </a:pPr>
            <a:fld id="{9EB16CFE-AB7F-42A2-AD83-D9807592C101}" type="datetime1">
              <a:rPr lang="zh-CN" altLang="en-US"/>
              <a:pPr>
                <a:defRPr/>
              </a:pPr>
              <a:t>2016-6-6</a:t>
            </a:fld>
            <a:endParaRPr lang="zh-CN" altLang="zh-CN" sz="1800">
              <a:solidFill>
                <a:schemeClr val="tx1"/>
              </a:solidFill>
            </a:endParaRPr>
          </a:p>
        </p:txBody>
      </p:sp>
      <p:sp>
        <p:nvSpPr>
          <p:cNvPr id="6" name="Footer Placeholder 4"/>
          <p:cNvSpPr>
            <a:spLocks noGrp="1" noChangeArrowheads="1"/>
          </p:cNvSpPr>
          <p:nvPr>
            <p:ph type="ftr" sz="quarter" idx="11"/>
          </p:nvPr>
        </p:nvSpPr>
        <p:spPr/>
        <p:txBody>
          <a:bodyPr/>
          <a:lstStyle>
            <a:lvl1pPr>
              <a:defRPr/>
            </a:lvl1pPr>
          </a:lstStyle>
          <a:p>
            <a:pPr>
              <a:defRPr/>
            </a:pPr>
            <a:endParaRPr lang="zh-CN" altLang="zh-CN"/>
          </a:p>
        </p:txBody>
      </p:sp>
      <p:sp>
        <p:nvSpPr>
          <p:cNvPr id="7" name="Slide Number Placeholder 5"/>
          <p:cNvSpPr>
            <a:spLocks noGrp="1" noChangeArrowheads="1"/>
          </p:cNvSpPr>
          <p:nvPr>
            <p:ph type="sldNum" sz="quarter" idx="12"/>
          </p:nvPr>
        </p:nvSpPr>
        <p:spPr/>
        <p:txBody>
          <a:bodyPr/>
          <a:lstStyle>
            <a:lvl1pPr>
              <a:defRPr/>
            </a:lvl1pPr>
          </a:lstStyle>
          <a:p>
            <a:pPr>
              <a:defRPr/>
            </a:pPr>
            <a:fld id="{9D37DD8C-B1B7-4868-B132-462A10A20D18}" type="slidenum">
              <a:rPr lang="en-US" altLang="zh-CN"/>
              <a:pPr>
                <a:defRPr/>
              </a:pPr>
              <a:t>‹#›</a:t>
            </a:fld>
            <a:endParaRPr lang="zh-CN" altLang="zh-CN" sz="1800">
              <a:solidFill>
                <a:schemeClr val="tx1"/>
              </a:solidFill>
            </a:endParaRPr>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Date Placeholder 3"/>
          <p:cNvSpPr>
            <a:spLocks noGrp="1" noChangeArrowheads="1"/>
          </p:cNvSpPr>
          <p:nvPr>
            <p:ph type="dt" sz="half" idx="10"/>
          </p:nvPr>
        </p:nvSpPr>
        <p:spPr/>
        <p:txBody>
          <a:bodyPr/>
          <a:lstStyle>
            <a:lvl1pPr>
              <a:defRPr/>
            </a:lvl1pPr>
          </a:lstStyle>
          <a:p>
            <a:pPr>
              <a:defRPr/>
            </a:pPr>
            <a:fld id="{71F05459-FCA2-4B4F-9022-77A1C115BBB7}" type="datetime1">
              <a:rPr lang="zh-CN" altLang="en-US"/>
              <a:pPr>
                <a:defRPr/>
              </a:pPr>
              <a:t>2016-6-6</a:t>
            </a:fld>
            <a:endParaRPr lang="zh-CN" altLang="zh-CN" sz="1800">
              <a:solidFill>
                <a:schemeClr val="tx1"/>
              </a:solidFill>
            </a:endParaRPr>
          </a:p>
        </p:txBody>
      </p:sp>
      <p:sp>
        <p:nvSpPr>
          <p:cNvPr id="8" name="Footer Placeholder 4"/>
          <p:cNvSpPr>
            <a:spLocks noGrp="1" noChangeArrowheads="1"/>
          </p:cNvSpPr>
          <p:nvPr>
            <p:ph type="ftr" sz="quarter" idx="11"/>
          </p:nvPr>
        </p:nvSpPr>
        <p:spPr/>
        <p:txBody>
          <a:bodyPr/>
          <a:lstStyle>
            <a:lvl1pPr>
              <a:defRPr/>
            </a:lvl1pPr>
          </a:lstStyle>
          <a:p>
            <a:pPr>
              <a:defRPr/>
            </a:pPr>
            <a:endParaRPr lang="zh-CN" altLang="zh-CN"/>
          </a:p>
        </p:txBody>
      </p:sp>
      <p:sp>
        <p:nvSpPr>
          <p:cNvPr id="9" name="Slide Number Placeholder 5"/>
          <p:cNvSpPr>
            <a:spLocks noGrp="1" noChangeArrowheads="1"/>
          </p:cNvSpPr>
          <p:nvPr>
            <p:ph type="sldNum" sz="quarter" idx="12"/>
          </p:nvPr>
        </p:nvSpPr>
        <p:spPr/>
        <p:txBody>
          <a:bodyPr/>
          <a:lstStyle>
            <a:lvl1pPr>
              <a:defRPr/>
            </a:lvl1pPr>
          </a:lstStyle>
          <a:p>
            <a:pPr>
              <a:defRPr/>
            </a:pPr>
            <a:fld id="{A19A145E-F724-4E47-984A-471B9EE8435F}" type="slidenum">
              <a:rPr lang="en-US" altLang="zh-CN"/>
              <a:pPr>
                <a:defRPr/>
              </a:pPr>
              <a:t>‹#›</a:t>
            </a:fld>
            <a:endParaRPr lang="zh-CN" altLang="zh-CN" sz="1800">
              <a:solidFill>
                <a:schemeClr val="tx1"/>
              </a:solidFill>
            </a:endParaRPr>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Date Placeholder 3"/>
          <p:cNvSpPr>
            <a:spLocks noGrp="1" noChangeArrowheads="1"/>
          </p:cNvSpPr>
          <p:nvPr>
            <p:ph type="dt" sz="half" idx="10"/>
          </p:nvPr>
        </p:nvSpPr>
        <p:spPr/>
        <p:txBody>
          <a:bodyPr/>
          <a:lstStyle>
            <a:lvl1pPr>
              <a:defRPr/>
            </a:lvl1pPr>
          </a:lstStyle>
          <a:p>
            <a:pPr>
              <a:defRPr/>
            </a:pPr>
            <a:fld id="{EC6333F2-4CA2-462E-8D5C-78E34235FDC2}" type="datetime1">
              <a:rPr lang="zh-CN" altLang="en-US"/>
              <a:pPr>
                <a:defRPr/>
              </a:pPr>
              <a:t>2016-6-6</a:t>
            </a:fld>
            <a:endParaRPr lang="zh-CN" altLang="zh-CN" sz="1800">
              <a:solidFill>
                <a:schemeClr val="tx1"/>
              </a:solidFill>
            </a:endParaRPr>
          </a:p>
        </p:txBody>
      </p:sp>
      <p:sp>
        <p:nvSpPr>
          <p:cNvPr id="4" name="Footer Placeholder 4"/>
          <p:cNvSpPr>
            <a:spLocks noGrp="1" noChangeArrowheads="1"/>
          </p:cNvSpPr>
          <p:nvPr>
            <p:ph type="ftr" sz="quarter" idx="11"/>
          </p:nvPr>
        </p:nvSpPr>
        <p:spPr/>
        <p:txBody>
          <a:bodyPr/>
          <a:lstStyle>
            <a:lvl1pPr>
              <a:defRPr/>
            </a:lvl1pPr>
          </a:lstStyle>
          <a:p>
            <a:pPr>
              <a:defRPr/>
            </a:pPr>
            <a:endParaRPr lang="zh-CN" altLang="zh-CN"/>
          </a:p>
        </p:txBody>
      </p:sp>
      <p:sp>
        <p:nvSpPr>
          <p:cNvPr id="5" name="Slide Number Placeholder 5"/>
          <p:cNvSpPr>
            <a:spLocks noGrp="1" noChangeArrowheads="1"/>
          </p:cNvSpPr>
          <p:nvPr>
            <p:ph type="sldNum" sz="quarter" idx="12"/>
          </p:nvPr>
        </p:nvSpPr>
        <p:spPr/>
        <p:txBody>
          <a:bodyPr/>
          <a:lstStyle>
            <a:lvl1pPr>
              <a:defRPr/>
            </a:lvl1pPr>
          </a:lstStyle>
          <a:p>
            <a:pPr>
              <a:defRPr/>
            </a:pPr>
            <a:fld id="{A0BBDBAE-9622-449F-87B3-F6C22DD8972B}" type="slidenum">
              <a:rPr lang="en-US" altLang="zh-CN"/>
              <a:pPr>
                <a:defRPr/>
              </a:pPr>
              <a:t>‹#›</a:t>
            </a:fld>
            <a:endParaRPr lang="zh-CN" altLang="zh-CN" sz="1800">
              <a:solidFill>
                <a:schemeClr val="tx1"/>
              </a:solidFill>
            </a:endParaRPr>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p:txBody>
          <a:bodyPr/>
          <a:lstStyle>
            <a:lvl1pPr>
              <a:defRPr/>
            </a:lvl1pPr>
          </a:lstStyle>
          <a:p>
            <a:pPr>
              <a:defRPr/>
            </a:pPr>
            <a:fld id="{94325122-C5FC-489E-8093-F730E9573363}" type="datetime1">
              <a:rPr lang="zh-CN" altLang="en-US"/>
              <a:pPr>
                <a:defRPr/>
              </a:pPr>
              <a:t>2016-6-6</a:t>
            </a:fld>
            <a:endParaRPr lang="zh-CN" altLang="zh-CN" sz="1800">
              <a:solidFill>
                <a:schemeClr val="tx1"/>
              </a:solidFill>
            </a:endParaRPr>
          </a:p>
        </p:txBody>
      </p:sp>
      <p:sp>
        <p:nvSpPr>
          <p:cNvPr id="3" name="Footer Placeholder 4"/>
          <p:cNvSpPr>
            <a:spLocks noGrp="1" noChangeArrowheads="1"/>
          </p:cNvSpPr>
          <p:nvPr>
            <p:ph type="ftr" sz="quarter" idx="11"/>
          </p:nvPr>
        </p:nvSpPr>
        <p:spPr/>
        <p:txBody>
          <a:bodyPr/>
          <a:lstStyle>
            <a:lvl1pPr>
              <a:defRPr/>
            </a:lvl1pPr>
          </a:lstStyle>
          <a:p>
            <a:pPr>
              <a:defRPr/>
            </a:pPr>
            <a:endParaRPr lang="zh-CN" altLang="zh-CN"/>
          </a:p>
        </p:txBody>
      </p:sp>
      <p:sp>
        <p:nvSpPr>
          <p:cNvPr id="4" name="Slide Number Placeholder 5"/>
          <p:cNvSpPr>
            <a:spLocks noGrp="1" noChangeArrowheads="1"/>
          </p:cNvSpPr>
          <p:nvPr>
            <p:ph type="sldNum" sz="quarter" idx="12"/>
          </p:nvPr>
        </p:nvSpPr>
        <p:spPr/>
        <p:txBody>
          <a:bodyPr/>
          <a:lstStyle>
            <a:lvl1pPr>
              <a:defRPr/>
            </a:lvl1pPr>
          </a:lstStyle>
          <a:p>
            <a:pPr>
              <a:defRPr/>
            </a:pPr>
            <a:fld id="{DF76D2EE-71CB-4F87-9462-E3542B413411}" type="slidenum">
              <a:rPr lang="en-US" altLang="zh-CN"/>
              <a:pPr>
                <a:defRPr/>
              </a:pPr>
              <a:t>‹#›</a:t>
            </a:fld>
            <a:endParaRPr lang="zh-CN" altLang="zh-CN" sz="1800">
              <a:solidFill>
                <a:schemeClr val="tx1"/>
              </a:solidFill>
            </a:endParaRPr>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3"/>
          <p:cNvSpPr>
            <a:spLocks noGrp="1" noChangeArrowheads="1"/>
          </p:cNvSpPr>
          <p:nvPr>
            <p:ph type="dt" sz="half" idx="10"/>
          </p:nvPr>
        </p:nvSpPr>
        <p:spPr/>
        <p:txBody>
          <a:bodyPr/>
          <a:lstStyle>
            <a:lvl1pPr>
              <a:defRPr/>
            </a:lvl1pPr>
          </a:lstStyle>
          <a:p>
            <a:pPr>
              <a:defRPr/>
            </a:pPr>
            <a:fld id="{69EA744B-4870-4D9E-ABC2-D0FA0A541352}" type="datetime1">
              <a:rPr lang="zh-CN" altLang="en-US"/>
              <a:pPr>
                <a:defRPr/>
              </a:pPr>
              <a:t>2016-6-6</a:t>
            </a:fld>
            <a:endParaRPr lang="zh-CN" altLang="zh-CN" sz="1800">
              <a:solidFill>
                <a:schemeClr val="tx1"/>
              </a:solidFill>
            </a:endParaRPr>
          </a:p>
        </p:txBody>
      </p:sp>
      <p:sp>
        <p:nvSpPr>
          <p:cNvPr id="6" name="Footer Placeholder 4"/>
          <p:cNvSpPr>
            <a:spLocks noGrp="1" noChangeArrowheads="1"/>
          </p:cNvSpPr>
          <p:nvPr>
            <p:ph type="ftr" sz="quarter" idx="11"/>
          </p:nvPr>
        </p:nvSpPr>
        <p:spPr/>
        <p:txBody>
          <a:bodyPr/>
          <a:lstStyle>
            <a:lvl1pPr>
              <a:defRPr/>
            </a:lvl1pPr>
          </a:lstStyle>
          <a:p>
            <a:pPr>
              <a:defRPr/>
            </a:pPr>
            <a:endParaRPr lang="zh-CN" altLang="zh-CN"/>
          </a:p>
        </p:txBody>
      </p:sp>
      <p:sp>
        <p:nvSpPr>
          <p:cNvPr id="7" name="Slide Number Placeholder 5"/>
          <p:cNvSpPr>
            <a:spLocks noGrp="1" noChangeArrowheads="1"/>
          </p:cNvSpPr>
          <p:nvPr>
            <p:ph type="sldNum" sz="quarter" idx="12"/>
          </p:nvPr>
        </p:nvSpPr>
        <p:spPr/>
        <p:txBody>
          <a:bodyPr/>
          <a:lstStyle>
            <a:lvl1pPr>
              <a:defRPr/>
            </a:lvl1pPr>
          </a:lstStyle>
          <a:p>
            <a:pPr>
              <a:defRPr/>
            </a:pPr>
            <a:fld id="{3821F670-E068-402D-87F9-DF64EF97A92C}" type="slidenum">
              <a:rPr lang="en-US" altLang="zh-CN"/>
              <a:pPr>
                <a:defRPr/>
              </a:pPr>
              <a:t>‹#›</a:t>
            </a:fld>
            <a:endParaRPr lang="zh-CN" altLang="zh-CN" sz="1800">
              <a:solidFill>
                <a:schemeClr val="tx1"/>
              </a:solidFill>
            </a:endParaRPr>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itchFamily="34" charset="0"/>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3"/>
          <p:cNvSpPr>
            <a:spLocks noGrp="1" noChangeArrowheads="1"/>
          </p:cNvSpPr>
          <p:nvPr>
            <p:ph type="dt" sz="half" idx="10"/>
          </p:nvPr>
        </p:nvSpPr>
        <p:spPr/>
        <p:txBody>
          <a:bodyPr/>
          <a:lstStyle>
            <a:lvl1pPr>
              <a:defRPr/>
            </a:lvl1pPr>
          </a:lstStyle>
          <a:p>
            <a:pPr>
              <a:defRPr/>
            </a:pPr>
            <a:fld id="{F2B74E37-D0EC-43CE-A3DA-6C729284389F}" type="datetime1">
              <a:rPr lang="zh-CN" altLang="en-US"/>
              <a:pPr>
                <a:defRPr/>
              </a:pPr>
              <a:t>2016-6-6</a:t>
            </a:fld>
            <a:endParaRPr lang="zh-CN" altLang="zh-CN" sz="1800">
              <a:solidFill>
                <a:schemeClr val="tx1"/>
              </a:solidFill>
            </a:endParaRPr>
          </a:p>
        </p:txBody>
      </p:sp>
      <p:sp>
        <p:nvSpPr>
          <p:cNvPr id="6" name="Footer Placeholder 4"/>
          <p:cNvSpPr>
            <a:spLocks noGrp="1" noChangeArrowheads="1"/>
          </p:cNvSpPr>
          <p:nvPr>
            <p:ph type="ftr" sz="quarter" idx="11"/>
          </p:nvPr>
        </p:nvSpPr>
        <p:spPr/>
        <p:txBody>
          <a:bodyPr/>
          <a:lstStyle>
            <a:lvl1pPr>
              <a:defRPr/>
            </a:lvl1pPr>
          </a:lstStyle>
          <a:p>
            <a:pPr>
              <a:defRPr/>
            </a:pPr>
            <a:endParaRPr lang="zh-CN" altLang="zh-CN"/>
          </a:p>
        </p:txBody>
      </p:sp>
      <p:sp>
        <p:nvSpPr>
          <p:cNvPr id="7" name="Slide Number Placeholder 5"/>
          <p:cNvSpPr>
            <a:spLocks noGrp="1" noChangeArrowheads="1"/>
          </p:cNvSpPr>
          <p:nvPr>
            <p:ph type="sldNum" sz="quarter" idx="12"/>
          </p:nvPr>
        </p:nvSpPr>
        <p:spPr/>
        <p:txBody>
          <a:bodyPr/>
          <a:lstStyle>
            <a:lvl1pPr>
              <a:defRPr/>
            </a:lvl1pPr>
          </a:lstStyle>
          <a:p>
            <a:pPr>
              <a:defRPr/>
            </a:pPr>
            <a:fld id="{7665D6E6-3732-4616-BB4C-79D0036DC2E7}" type="slidenum">
              <a:rPr lang="en-US" altLang="zh-CN"/>
              <a:pPr>
                <a:defRPr/>
              </a:pPr>
              <a:t>‹#›</a:t>
            </a:fld>
            <a:endParaRPr lang="zh-CN" altLang="zh-CN" sz="1800">
              <a:solidFill>
                <a:schemeClr val="tx1"/>
              </a:solidFill>
            </a:endParaRPr>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idx="4294967295"/>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sym typeface="Calibri Light" pitchFamily="34" charset="0"/>
              </a:rPr>
              <a:t>单击此处编辑母版标题样式</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sym typeface="Calibri" pitchFamily="34" charset="0"/>
              </a:rPr>
              <a:t>单击此处编辑母版文本样式</a:t>
            </a:r>
            <a:endParaRPr lang="zh-CN" altLang="zh-CN" smtClean="0">
              <a:sym typeface="Calibri" pitchFamily="34" charset="0"/>
            </a:endParaRPr>
          </a:p>
          <a:p>
            <a:pPr lvl="1"/>
            <a:r>
              <a:rPr lang="zh-CN" altLang="en-US" smtClean="0">
                <a:sym typeface="Calibri" pitchFamily="34" charset="0"/>
              </a:rPr>
              <a:t>第二级</a:t>
            </a:r>
            <a:endParaRPr lang="zh-CN" altLang="zh-CN" smtClean="0">
              <a:sym typeface="Calibri" pitchFamily="34" charset="0"/>
            </a:endParaRPr>
          </a:p>
          <a:p>
            <a:pPr lvl="2"/>
            <a:r>
              <a:rPr lang="zh-CN" altLang="en-US" smtClean="0">
                <a:sym typeface="Calibri" pitchFamily="34" charset="0"/>
              </a:rPr>
              <a:t>第三级</a:t>
            </a:r>
            <a:endParaRPr lang="zh-CN" altLang="zh-CN" smtClean="0">
              <a:sym typeface="Calibri" pitchFamily="34" charset="0"/>
            </a:endParaRPr>
          </a:p>
          <a:p>
            <a:pPr lvl="3"/>
            <a:r>
              <a:rPr lang="zh-CN" altLang="en-US" smtClean="0">
                <a:sym typeface="Calibri" pitchFamily="34" charset="0"/>
              </a:rPr>
              <a:t>第四级</a:t>
            </a:r>
            <a:endParaRPr lang="zh-CN" altLang="zh-CN" smtClean="0">
              <a:sym typeface="Calibri" pitchFamily="34" charset="0"/>
            </a:endParaRPr>
          </a:p>
          <a:p>
            <a:pPr lvl="4"/>
            <a:r>
              <a:rPr lang="zh-CN" altLang="en-US" smtClean="0">
                <a:sym typeface="Calibri" pitchFamily="34" charset="0"/>
              </a:rPr>
              <a:t>第五级</a:t>
            </a:r>
          </a:p>
        </p:txBody>
      </p:sp>
      <p:sp>
        <p:nvSpPr>
          <p:cNvPr id="1028" name="Date Placeholder 3"/>
          <p:cNvSpPr>
            <a:spLocks noGrp="1" noChangeArrowheads="1"/>
          </p:cNvSpPr>
          <p:nvPr>
            <p:ph type="dt" sz="half" idx="2"/>
          </p:nvPr>
        </p:nvSpPr>
        <p:spPr bwMode="auto">
          <a:xfrm>
            <a:off x="838200" y="6356350"/>
            <a:ext cx="2743200" cy="365125"/>
          </a:xfrm>
          <a:prstGeom prst="rect">
            <a:avLst/>
          </a:prstGeom>
          <a:noFill/>
          <a:ln>
            <a:noFill/>
          </a:ln>
          <a:extLst/>
        </p:spPr>
        <p:txBody>
          <a:bodyPr vert="horz" wrap="square" lIns="91440" tIns="45720" rIns="91440" bIns="45720" numCol="1" anchor="ctr" anchorCtr="0" compatLnSpc="1">
            <a:prstTxWarp prst="textNoShape">
              <a:avLst/>
            </a:prstTxWarp>
          </a:bodyPr>
          <a:lstStyle>
            <a:lvl1pPr>
              <a:buFont typeface="Arial" pitchFamily="34" charset="0"/>
              <a:buNone/>
              <a:defRPr sz="1200">
                <a:solidFill>
                  <a:srgbClr val="898989"/>
                </a:solidFill>
                <a:latin typeface="Arial" pitchFamily="34" charset="0"/>
              </a:defRPr>
            </a:lvl1pPr>
          </a:lstStyle>
          <a:p>
            <a:pPr>
              <a:defRPr/>
            </a:pPr>
            <a:fld id="{BFB78026-AE34-445B-B577-9E0D4E0B1C59}" type="datetime1">
              <a:rPr lang="zh-CN" altLang="en-US"/>
              <a:pPr>
                <a:defRPr/>
              </a:pPr>
              <a:t>2016-6-6</a:t>
            </a:fld>
            <a:endParaRPr lang="zh-CN" altLang="zh-CN"/>
          </a:p>
        </p:txBody>
      </p:sp>
      <p:sp>
        <p:nvSpPr>
          <p:cNvPr id="1029" name="Footer Placeholder 4"/>
          <p:cNvSpPr>
            <a:spLocks noGrp="1" noChangeArrowheads="1"/>
          </p:cNvSpPr>
          <p:nvPr>
            <p:ph type="ftr" sz="quarter" idx="3"/>
          </p:nvPr>
        </p:nvSpPr>
        <p:spPr bwMode="auto">
          <a:xfrm>
            <a:off x="4038600" y="6356350"/>
            <a:ext cx="4114800" cy="365125"/>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a:buFont typeface="Arial" pitchFamily="34" charset="0"/>
              <a:buNone/>
              <a:defRPr sz="1200">
                <a:solidFill>
                  <a:srgbClr val="898989"/>
                </a:solidFill>
                <a:latin typeface="Arial" pitchFamily="34" charset="0"/>
                <a:ea typeface="宋体" pitchFamily="2" charset="-122"/>
                <a:cs typeface="+mn-cs"/>
              </a:defRPr>
            </a:lvl1pPr>
          </a:lstStyle>
          <a:p>
            <a:pPr>
              <a:defRPr/>
            </a:pPr>
            <a:endParaRPr lang="zh-CN" altLang="zh-CN"/>
          </a:p>
        </p:txBody>
      </p:sp>
      <p:sp>
        <p:nvSpPr>
          <p:cNvPr id="1030" name="Slide Number Placeholder 5"/>
          <p:cNvSpPr>
            <a:spLocks noGrp="1" noChangeArrowheads="1"/>
          </p:cNvSpPr>
          <p:nvPr>
            <p:ph type="sldNum" sz="quarter" idx="4"/>
          </p:nvPr>
        </p:nvSpPr>
        <p:spPr bwMode="auto">
          <a:xfrm>
            <a:off x="8610600" y="6356350"/>
            <a:ext cx="2743200" cy="365125"/>
          </a:xfrm>
          <a:prstGeom prst="rect">
            <a:avLst/>
          </a:prstGeom>
          <a:noFill/>
          <a:ln>
            <a:noFill/>
          </a:ln>
          <a:extLst/>
        </p:spPr>
        <p:txBody>
          <a:bodyPr vert="horz" wrap="square" lIns="91440" tIns="45720" rIns="91440" bIns="45720" numCol="1" anchor="ctr" anchorCtr="0" compatLnSpc="1">
            <a:prstTxWarp prst="textNoShape">
              <a:avLst/>
            </a:prstTxWarp>
          </a:bodyPr>
          <a:lstStyle>
            <a:lvl1pPr algn="r">
              <a:buFont typeface="Arial" pitchFamily="34" charset="0"/>
              <a:buNone/>
              <a:defRPr sz="1200">
                <a:solidFill>
                  <a:srgbClr val="898989"/>
                </a:solidFill>
                <a:latin typeface="Arial" pitchFamily="34" charset="0"/>
              </a:defRPr>
            </a:lvl1pPr>
          </a:lstStyle>
          <a:p>
            <a:pPr>
              <a:defRPr/>
            </a:pPr>
            <a:fld id="{E08C8DA3-A93B-466E-9AFE-5FC77A6CB25E}" type="slidenum">
              <a:rPr lang="en-US" altLang="zh-CN"/>
              <a:pPr>
                <a:defRPr/>
              </a:pPr>
              <a:t>‹#›</a:t>
            </a:fld>
            <a:endParaRPr lang="zh-CN" altLang="zh-CN"/>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Lst>
  <p:transition>
    <p:wipe/>
  </p:transition>
  <p:timing>
    <p:tnLst>
      <p:par>
        <p:cTn id="1" dur="indefinite" restart="never" nodeType="tmRoot"/>
      </p:par>
    </p:tnLst>
  </p:timing>
  <p:hf sldNum="0" hdr="0" ftr="0"/>
  <p:txStyles>
    <p:titleStyle>
      <a:lvl1pPr marL="914400" indent="-914400" algn="l" rtl="0" eaLnBrk="0" fontAlgn="base" hangingPunct="0">
        <a:lnSpc>
          <a:spcPct val="90000"/>
        </a:lnSpc>
        <a:spcBef>
          <a:spcPct val="0"/>
        </a:spcBef>
        <a:spcAft>
          <a:spcPct val="0"/>
        </a:spcAft>
        <a:defRPr kumimoji="1" sz="4400">
          <a:solidFill>
            <a:schemeClr val="tx1"/>
          </a:solidFill>
          <a:latin typeface="+mj-lt"/>
          <a:ea typeface="+mj-ea"/>
          <a:cs typeface="宋体" charset="0"/>
          <a:sym typeface="Calibri Light" pitchFamily="34" charset="0"/>
        </a:defRPr>
      </a:lvl1pPr>
      <a:lvl2pPr marL="914400" indent="-914400" algn="l" rtl="0" eaLnBrk="0" fontAlgn="base" hangingPunct="0">
        <a:lnSpc>
          <a:spcPct val="90000"/>
        </a:lnSpc>
        <a:spcBef>
          <a:spcPct val="0"/>
        </a:spcBef>
        <a:spcAft>
          <a:spcPct val="0"/>
        </a:spcAft>
        <a:defRPr kumimoji="1" sz="4400">
          <a:solidFill>
            <a:schemeClr val="tx1"/>
          </a:solidFill>
          <a:latin typeface="Calibri Light" pitchFamily="34" charset="0"/>
          <a:ea typeface="宋体" pitchFamily="2" charset="-122"/>
          <a:cs typeface="宋体" charset="0"/>
          <a:sym typeface="Calibri Light" pitchFamily="34" charset="0"/>
        </a:defRPr>
      </a:lvl2pPr>
      <a:lvl3pPr marL="914400" indent="-914400" algn="l" rtl="0" eaLnBrk="0" fontAlgn="base" hangingPunct="0">
        <a:lnSpc>
          <a:spcPct val="90000"/>
        </a:lnSpc>
        <a:spcBef>
          <a:spcPct val="0"/>
        </a:spcBef>
        <a:spcAft>
          <a:spcPct val="0"/>
        </a:spcAft>
        <a:defRPr kumimoji="1" sz="4400">
          <a:solidFill>
            <a:schemeClr val="tx1"/>
          </a:solidFill>
          <a:latin typeface="Calibri Light" pitchFamily="34" charset="0"/>
          <a:ea typeface="宋体" pitchFamily="2" charset="-122"/>
          <a:cs typeface="宋体" charset="0"/>
          <a:sym typeface="Calibri Light" pitchFamily="34" charset="0"/>
        </a:defRPr>
      </a:lvl3pPr>
      <a:lvl4pPr marL="914400" indent="-914400" algn="l" rtl="0" eaLnBrk="0" fontAlgn="base" hangingPunct="0">
        <a:lnSpc>
          <a:spcPct val="90000"/>
        </a:lnSpc>
        <a:spcBef>
          <a:spcPct val="0"/>
        </a:spcBef>
        <a:spcAft>
          <a:spcPct val="0"/>
        </a:spcAft>
        <a:defRPr kumimoji="1" sz="4400">
          <a:solidFill>
            <a:schemeClr val="tx1"/>
          </a:solidFill>
          <a:latin typeface="Calibri Light" pitchFamily="34" charset="0"/>
          <a:ea typeface="宋体" pitchFamily="2" charset="-122"/>
          <a:cs typeface="宋体" charset="0"/>
          <a:sym typeface="Calibri Light" pitchFamily="34" charset="0"/>
        </a:defRPr>
      </a:lvl4pPr>
      <a:lvl5pPr marL="914400" indent="-914400" algn="l" rtl="0" eaLnBrk="0" fontAlgn="base" hangingPunct="0">
        <a:lnSpc>
          <a:spcPct val="90000"/>
        </a:lnSpc>
        <a:spcBef>
          <a:spcPct val="0"/>
        </a:spcBef>
        <a:spcAft>
          <a:spcPct val="0"/>
        </a:spcAft>
        <a:defRPr kumimoji="1" sz="4400">
          <a:solidFill>
            <a:schemeClr val="tx1"/>
          </a:solidFill>
          <a:latin typeface="Calibri Light" pitchFamily="34" charset="0"/>
          <a:ea typeface="宋体" pitchFamily="2" charset="-122"/>
          <a:cs typeface="宋体" charset="0"/>
          <a:sym typeface="Calibri Light" pitchFamily="34" charset="0"/>
        </a:defRPr>
      </a:lvl5pPr>
      <a:lvl6pPr marL="1371600" indent="-914400" algn="l" rtl="0" fontAlgn="base">
        <a:lnSpc>
          <a:spcPct val="90000"/>
        </a:lnSpc>
        <a:spcBef>
          <a:spcPct val="0"/>
        </a:spcBef>
        <a:spcAft>
          <a:spcPct val="0"/>
        </a:spcAft>
        <a:defRPr sz="4400">
          <a:solidFill>
            <a:schemeClr val="tx1"/>
          </a:solidFill>
          <a:latin typeface="Calibri Light" pitchFamily="34" charset="0"/>
          <a:ea typeface="宋体" pitchFamily="2" charset="-122"/>
          <a:sym typeface="Calibri Light" pitchFamily="34" charset="0"/>
        </a:defRPr>
      </a:lvl6pPr>
      <a:lvl7pPr marL="1828800" indent="-914400" algn="l" rtl="0" fontAlgn="base">
        <a:lnSpc>
          <a:spcPct val="90000"/>
        </a:lnSpc>
        <a:spcBef>
          <a:spcPct val="0"/>
        </a:spcBef>
        <a:spcAft>
          <a:spcPct val="0"/>
        </a:spcAft>
        <a:defRPr sz="4400">
          <a:solidFill>
            <a:schemeClr val="tx1"/>
          </a:solidFill>
          <a:latin typeface="Calibri Light" pitchFamily="34" charset="0"/>
          <a:ea typeface="宋体" pitchFamily="2" charset="-122"/>
          <a:sym typeface="Calibri Light" pitchFamily="34" charset="0"/>
        </a:defRPr>
      </a:lvl7pPr>
      <a:lvl8pPr marL="2286000" indent="-914400" algn="l" rtl="0" fontAlgn="base">
        <a:lnSpc>
          <a:spcPct val="90000"/>
        </a:lnSpc>
        <a:spcBef>
          <a:spcPct val="0"/>
        </a:spcBef>
        <a:spcAft>
          <a:spcPct val="0"/>
        </a:spcAft>
        <a:defRPr sz="4400">
          <a:solidFill>
            <a:schemeClr val="tx1"/>
          </a:solidFill>
          <a:latin typeface="Calibri Light" pitchFamily="34" charset="0"/>
          <a:ea typeface="宋体" pitchFamily="2" charset="-122"/>
          <a:sym typeface="Calibri Light" pitchFamily="34" charset="0"/>
        </a:defRPr>
      </a:lvl8pPr>
      <a:lvl9pPr marL="2743200" indent="-914400" algn="l" rtl="0" fontAlgn="base">
        <a:lnSpc>
          <a:spcPct val="90000"/>
        </a:lnSpc>
        <a:spcBef>
          <a:spcPct val="0"/>
        </a:spcBef>
        <a:spcAft>
          <a:spcPct val="0"/>
        </a:spcAft>
        <a:defRPr sz="4400">
          <a:solidFill>
            <a:schemeClr val="tx1"/>
          </a:solidFill>
          <a:latin typeface="Calibri Light" pitchFamily="34" charset="0"/>
          <a:ea typeface="宋体" pitchFamily="2" charset="-122"/>
          <a:sym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kumimoji="1" sz="2800">
          <a:solidFill>
            <a:schemeClr val="tx1"/>
          </a:solidFill>
          <a:latin typeface="+mn-lt"/>
          <a:ea typeface="+mn-ea"/>
          <a:cs typeface="宋体" charset="0"/>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kumimoji="1"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kumimoji="1"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kumimoji="1" sz="2000">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kumimoji="1" sz="2000">
          <a:solidFill>
            <a:schemeClr val="tx1"/>
          </a:solidFill>
          <a:latin typeface="+mn-lt"/>
          <a:ea typeface="+mn-ea"/>
          <a:sym typeface="Calibri" pitchFamily="34" charset="0"/>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sym typeface="Calibri" pitchFamily="34" charset="0"/>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sym typeface="Calibri" pitchFamily="34" charset="0"/>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sym typeface="Calibri" pitchFamily="34" charset="0"/>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gif"/><Relationship Id="rId7" Type="http://schemas.openxmlformats.org/officeDocument/2006/relationships/image" Target="../media/image41.jpeg"/><Relationship Id="rId2" Type="http://schemas.openxmlformats.org/officeDocument/2006/relationships/image" Target="../media/image36.gif"/><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8" name="图片 7" descr="未标题-2.jpg"/>
          <p:cNvPicPr>
            <a:picLocks noChangeAspect="1"/>
          </p:cNvPicPr>
          <p:nvPr/>
        </p:nvPicPr>
        <p:blipFill>
          <a:blip r:embed="rId2"/>
          <a:stretch>
            <a:fillRect/>
          </a:stretch>
        </p:blipFill>
        <p:spPr>
          <a:xfrm>
            <a:off x="0" y="5636369"/>
            <a:ext cx="12192000" cy="2443262"/>
          </a:xfrm>
          <a:prstGeom prst="rect">
            <a:avLst/>
          </a:prstGeom>
        </p:spPr>
      </p:pic>
      <p:sp>
        <p:nvSpPr>
          <p:cNvPr id="6" name="Text Box 18"/>
          <p:cNvSpPr txBox="1">
            <a:spLocks noChangeArrowheads="1"/>
          </p:cNvSpPr>
          <p:nvPr/>
        </p:nvSpPr>
        <p:spPr bwMode="auto">
          <a:xfrm>
            <a:off x="3052550" y="1909816"/>
            <a:ext cx="6086901" cy="507831"/>
          </a:xfrm>
          <a:prstGeom prst="rect">
            <a:avLst/>
          </a:prstGeom>
          <a:noFill/>
          <a:ln w="12700" cmpd="sng">
            <a:noFill/>
            <a:miter lim="800000"/>
            <a:headEnd/>
            <a:tailEnd/>
          </a:ln>
        </p:spPr>
        <p:txBody>
          <a:bodyPr wrap="square">
            <a:spAutoFit/>
          </a:bodyPr>
          <a:lstStyle/>
          <a:p>
            <a:pPr algn="ctr" defTabSz="914400"/>
            <a:r>
              <a:rPr lang="en-US" altLang="zh-CN" sz="2700" b="1" dirty="0" smtClean="0">
                <a:solidFill>
                  <a:srgbClr val="FFC000"/>
                </a:solidFill>
                <a:effectLst>
                  <a:outerShdw blurRad="60007" dist="200025" dir="15000000" sy="30000" kx="-1800000" algn="bl" rotWithShape="0">
                    <a:prstClr val="black">
                      <a:alpha val="32000"/>
                    </a:prstClr>
                  </a:outerShdw>
                </a:effectLst>
                <a:latin typeface="Rockwell" pitchFamily="18" charset="0"/>
              </a:rPr>
              <a:t>U</a:t>
            </a:r>
            <a:r>
              <a:rPr lang="en-US" altLang="zh-CN" sz="2700" b="1" dirty="0" smtClean="0">
                <a:solidFill>
                  <a:schemeClr val="bg1"/>
                </a:solidFill>
                <a:effectLst>
                  <a:outerShdw blurRad="60007" dist="200025" dir="15000000" sy="30000" kx="-1800000" algn="bl" rotWithShape="0">
                    <a:prstClr val="black">
                      <a:alpha val="32000"/>
                    </a:prstClr>
                  </a:outerShdw>
                </a:effectLst>
                <a:latin typeface="Rockwell" pitchFamily="18" charset="0"/>
              </a:rPr>
              <a:t>niversity </a:t>
            </a:r>
            <a:r>
              <a:rPr lang="en-US" altLang="zh-CN" sz="2700" b="1" dirty="0">
                <a:solidFill>
                  <a:schemeClr val="bg1"/>
                </a:solidFill>
                <a:effectLst>
                  <a:outerShdw blurRad="60007" dist="200025" dir="15000000" sy="30000" kx="-1800000" algn="bl" rotWithShape="0">
                    <a:prstClr val="black">
                      <a:alpha val="32000"/>
                    </a:prstClr>
                  </a:outerShdw>
                </a:effectLst>
                <a:latin typeface="Rockwell" pitchFamily="18" charset="0"/>
              </a:rPr>
              <a:t>of </a:t>
            </a:r>
            <a:r>
              <a:rPr lang="en-US" altLang="zh-CN" sz="2700" b="1" dirty="0" smtClean="0">
                <a:solidFill>
                  <a:srgbClr val="FFC000"/>
                </a:solidFill>
                <a:effectLst>
                  <a:outerShdw blurRad="60007" dist="200025" dir="15000000" sy="30000" kx="-1800000" algn="bl" rotWithShape="0">
                    <a:prstClr val="black">
                      <a:alpha val="32000"/>
                    </a:prstClr>
                  </a:outerShdw>
                </a:effectLst>
                <a:latin typeface="Rockwell" pitchFamily="18" charset="0"/>
              </a:rPr>
              <a:t>C</a:t>
            </a:r>
            <a:r>
              <a:rPr lang="en-US" altLang="zh-CN" sz="2700" b="1" dirty="0" smtClean="0">
                <a:solidFill>
                  <a:schemeClr val="bg1"/>
                </a:solidFill>
                <a:effectLst>
                  <a:outerShdw blurRad="60007" dist="200025" dir="15000000" sy="30000" kx="-1800000" algn="bl" rotWithShape="0">
                    <a:prstClr val="black">
                      <a:alpha val="32000"/>
                    </a:prstClr>
                  </a:outerShdw>
                </a:effectLst>
                <a:latin typeface="Rockwell" pitchFamily="18" charset="0"/>
              </a:rPr>
              <a:t>alifornia</a:t>
            </a:r>
            <a:r>
              <a:rPr lang="en-US" altLang="zh-CN" sz="2700" b="1" dirty="0">
                <a:solidFill>
                  <a:schemeClr val="bg1"/>
                </a:solidFill>
                <a:effectLst>
                  <a:outerShdw blurRad="60007" dist="200025" dir="15000000" sy="30000" kx="-1800000" algn="bl" rotWithShape="0">
                    <a:prstClr val="black">
                      <a:alpha val="32000"/>
                    </a:prstClr>
                  </a:outerShdw>
                </a:effectLst>
                <a:latin typeface="Rockwell" pitchFamily="18" charset="0"/>
              </a:rPr>
              <a:t>,</a:t>
            </a:r>
            <a:r>
              <a:rPr lang="en-US" altLang="zh-CN" sz="2700" b="1" dirty="0" smtClean="0">
                <a:solidFill>
                  <a:schemeClr val="bg1"/>
                </a:solidFill>
                <a:effectLst>
                  <a:outerShdw blurRad="60007" dist="200025" dir="15000000" sy="30000" kx="-1800000" algn="bl" rotWithShape="0">
                    <a:prstClr val="black">
                      <a:alpha val="32000"/>
                    </a:prstClr>
                  </a:outerShdw>
                </a:effectLst>
                <a:latin typeface="Rockwell" pitchFamily="18" charset="0"/>
              </a:rPr>
              <a:t> </a:t>
            </a:r>
            <a:r>
              <a:rPr lang="en-US" altLang="zh-CN" sz="2700" b="1" dirty="0">
                <a:solidFill>
                  <a:srgbClr val="FFC000"/>
                </a:solidFill>
                <a:effectLst>
                  <a:outerShdw blurRad="60007" dist="200025" dir="15000000" sy="30000" kx="-1800000" algn="bl" rotWithShape="0">
                    <a:prstClr val="black">
                      <a:alpha val="32000"/>
                    </a:prstClr>
                  </a:outerShdw>
                </a:effectLst>
                <a:latin typeface="Rockwell" pitchFamily="18" charset="0"/>
              </a:rPr>
              <a:t>R</a:t>
            </a:r>
            <a:r>
              <a:rPr lang="en-US" altLang="zh-CN" sz="2700" b="1" dirty="0">
                <a:solidFill>
                  <a:schemeClr val="bg1"/>
                </a:solidFill>
                <a:effectLst>
                  <a:outerShdw blurRad="60007" dist="200025" dir="15000000" sy="30000" kx="-1800000" algn="bl" rotWithShape="0">
                    <a:prstClr val="black">
                      <a:alpha val="32000"/>
                    </a:prstClr>
                  </a:outerShdw>
                </a:effectLst>
                <a:latin typeface="Rockwell" pitchFamily="18" charset="0"/>
              </a:rPr>
              <a:t>iverside</a:t>
            </a:r>
          </a:p>
        </p:txBody>
      </p:sp>
      <p:sp>
        <p:nvSpPr>
          <p:cNvPr id="7" name="矩形 6"/>
          <p:cNvSpPr/>
          <p:nvPr/>
        </p:nvSpPr>
        <p:spPr>
          <a:xfrm>
            <a:off x="3169558" y="975270"/>
            <a:ext cx="5852884" cy="830997"/>
          </a:xfrm>
          <a:prstGeom prst="rect">
            <a:avLst/>
          </a:prstGeom>
        </p:spPr>
        <p:txBody>
          <a:bodyPr wrap="none">
            <a:spAutoFit/>
          </a:bodyPr>
          <a:lstStyle/>
          <a:p>
            <a:pPr lvl="0" algn="ctr"/>
            <a:r>
              <a:rPr lang="zh-CN" altLang="en-US" sz="4800" b="1" spc="700" dirty="0">
                <a:solidFill>
                  <a:srgbClr val="FFFFFF"/>
                </a:solidFill>
                <a:effectLst/>
                <a:latin typeface="黑体" pitchFamily="2" charset="-122"/>
                <a:ea typeface="黑体" pitchFamily="2" charset="-122"/>
              </a:rPr>
              <a:t>加州大学</a:t>
            </a:r>
            <a:r>
              <a:rPr lang="zh-CN" altLang="en-US" sz="4800" b="1" spc="700" dirty="0">
                <a:solidFill>
                  <a:schemeClr val="bg1"/>
                </a:solidFill>
                <a:effectLst/>
                <a:latin typeface="黑体" pitchFamily="2" charset="-122"/>
                <a:ea typeface="黑体" pitchFamily="2" charset="-122"/>
              </a:rPr>
              <a:t>河滨分校</a:t>
            </a:r>
            <a:endParaRPr lang="en-US" altLang="zh-CN" sz="4800" b="1" spc="700" dirty="0">
              <a:solidFill>
                <a:schemeClr val="bg1"/>
              </a:solidFill>
              <a:effectLst/>
              <a:latin typeface="黑体" pitchFamily="2" charset="-122"/>
              <a:ea typeface="黑体" pitchFamily="2" charset="-122"/>
            </a:endParaRPr>
          </a:p>
        </p:txBody>
      </p:sp>
      <p:pic>
        <p:nvPicPr>
          <p:cNvPr id="15" name="图片 14" descr="logo.gif"/>
          <p:cNvPicPr>
            <a:picLocks noChangeAspect="1"/>
          </p:cNvPicPr>
          <p:nvPr/>
        </p:nvPicPr>
        <p:blipFill>
          <a:blip r:embed="rId3"/>
          <a:stretch>
            <a:fillRect/>
          </a:stretch>
        </p:blipFill>
        <p:spPr>
          <a:xfrm>
            <a:off x="0" y="6240855"/>
            <a:ext cx="720000" cy="617145"/>
          </a:xfrm>
          <a:prstGeom prst="rect">
            <a:avLst/>
          </a:prstGeom>
        </p:spPr>
      </p:pic>
      <p:pic>
        <p:nvPicPr>
          <p:cNvPr id="15364" name="Picture 8" descr="http://g.hiphotos.baidu.com/baike/c0%3Dbaike80%2C5%2C5%2C80%2C26/sign=a29e461435fa828bc52e95b19c762a51/060828381f30e924a6395e204a086e061d95f706.jpg"/>
          <p:cNvPicPr>
            <a:picLocks noChangeAspect="1" noChangeArrowheads="1"/>
          </p:cNvPicPr>
          <p:nvPr/>
        </p:nvPicPr>
        <p:blipFill>
          <a:blip r:embed="rId4">
            <a:duotone>
              <a:schemeClr val="bg2">
                <a:shade val="45000"/>
                <a:satMod val="135000"/>
              </a:schemeClr>
              <a:prstClr val="white"/>
            </a:duotone>
          </a:blip>
          <a:stretch>
            <a:fillRect/>
          </a:stretch>
        </p:blipFill>
        <p:spPr bwMode="auto">
          <a:xfrm>
            <a:off x="4926000" y="2994874"/>
            <a:ext cx="2340000" cy="2340000"/>
          </a:xfrm>
          <a:prstGeom prst="rect">
            <a:avLst/>
          </a:prstGeom>
          <a:noFill/>
          <a:ln w="9525">
            <a:noFill/>
            <a:miter lim="800000"/>
            <a:headEnd/>
            <a:tailEnd/>
          </a:ln>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3" presetClass="entr" presetSubtype="5"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blinds(vertical)">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5364"/>
                                        </p:tgtEl>
                                        <p:attrNameLst>
                                          <p:attrName>style.visibility</p:attrName>
                                        </p:attrNameLst>
                                      </p:cBhvr>
                                      <p:to>
                                        <p:strVal val="visible"/>
                                      </p:to>
                                    </p:set>
                                    <p:animEffect transition="in" filter="fade">
                                      <p:cBhvr>
                                        <p:cTn id="13" dur="2000"/>
                                        <p:tgtEl>
                                          <p:spTgt spid="15364"/>
                                        </p:tgtEl>
                                      </p:cBhvr>
                                    </p:animEffect>
                                  </p:childTnLst>
                                </p:cTn>
                              </p:par>
                            </p:childTnLst>
                          </p:cTn>
                        </p:par>
                        <p:par>
                          <p:cTn id="14" fill="hold">
                            <p:stCondLst>
                              <p:cond delay="2500"/>
                            </p:stCondLst>
                            <p:childTnLst>
                              <p:par>
                                <p:cTn id="15" presetID="3" presetClass="entr" presetSubtype="1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Oskui_3dPrintToxic_article.png"/>
          <p:cNvPicPr>
            <a:picLocks noChangeAspect="1"/>
          </p:cNvPicPr>
          <p:nvPr/>
        </p:nvPicPr>
        <p:blipFill>
          <a:blip r:embed="rId3"/>
          <a:stretch>
            <a:fillRect/>
          </a:stretch>
        </p:blipFill>
        <p:spPr>
          <a:xfrm>
            <a:off x="5884" y="0"/>
            <a:ext cx="12180231" cy="6858000"/>
          </a:xfrm>
          <a:prstGeom prst="rect">
            <a:avLst/>
          </a:prstGeom>
        </p:spPr>
      </p:pic>
      <p:sp>
        <p:nvSpPr>
          <p:cNvPr id="3" name="梯形 2"/>
          <p:cNvSpPr/>
          <p:nvPr/>
        </p:nvSpPr>
        <p:spPr bwMode="auto">
          <a:xfrm rot="10800000" flipH="1">
            <a:off x="-2308225" y="-19050"/>
            <a:ext cx="10831513" cy="6877050"/>
          </a:xfrm>
          <a:prstGeom prst="trapezoid">
            <a:avLst>
              <a:gd name="adj" fmla="val 29519"/>
            </a:avLst>
          </a:prstGeom>
          <a:solidFill>
            <a:srgbClr val="000000">
              <a:alpha val="63922"/>
            </a:srgbClr>
          </a:solidFill>
          <a:ln>
            <a:noFill/>
          </a:ln>
          <a:extLst/>
        </p:spPr>
        <p:txBody>
          <a:bodyPr lIns="72009" tIns="36005" rIns="72009" bIns="36005" anchor="ctr"/>
          <a:lstStyle/>
          <a:p>
            <a:pPr algn="r">
              <a:defRPr/>
            </a:pPr>
            <a:endParaRPr lang="zh-CN" altLang="en-US" sz="1200" dirty="0">
              <a:solidFill>
                <a:srgbClr val="FFFFFF"/>
              </a:solidFill>
              <a:latin typeface="宋体" pitchFamily="2" charset="-122"/>
            </a:endParaRPr>
          </a:p>
        </p:txBody>
      </p:sp>
      <p:grpSp>
        <p:nvGrpSpPr>
          <p:cNvPr id="15" name="组合 14"/>
          <p:cNvGrpSpPr/>
          <p:nvPr/>
        </p:nvGrpSpPr>
        <p:grpSpPr>
          <a:xfrm>
            <a:off x="7519916" y="1716336"/>
            <a:ext cx="4371833" cy="3822700"/>
            <a:chOff x="7820167" y="638175"/>
            <a:chExt cx="4371833" cy="3822700"/>
          </a:xfrm>
        </p:grpSpPr>
        <p:sp>
          <p:nvSpPr>
            <p:cNvPr id="4" name="椭圆 22"/>
            <p:cNvSpPr>
              <a:spLocks noChangeArrowheads="1"/>
            </p:cNvSpPr>
            <p:nvPr/>
          </p:nvSpPr>
          <p:spPr bwMode="auto">
            <a:xfrm>
              <a:off x="8040537" y="638175"/>
              <a:ext cx="3927475" cy="3822700"/>
            </a:xfrm>
            <a:prstGeom prst="ellipse">
              <a:avLst/>
            </a:prstGeom>
            <a:solidFill>
              <a:schemeClr val="tx1">
                <a:lumMod val="85000"/>
                <a:lumOff val="15000"/>
                <a:alpha val="77000"/>
              </a:schemeClr>
            </a:solidFill>
            <a:ln>
              <a:noFill/>
            </a:ln>
          </p:spPr>
          <p:txBody>
            <a:bodyPr lIns="72009" tIns="36005" rIns="72009" bIns="36005" anchor="ctr"/>
            <a:lstStyle/>
            <a:p>
              <a:pPr algn="ctr">
                <a:buFont typeface="Arial" pitchFamily="34" charset="0"/>
                <a:buNone/>
                <a:defRPr/>
              </a:pPr>
              <a:endParaRPr lang="zh-CN" altLang="zh-CN" sz="1000">
                <a:solidFill>
                  <a:srgbClr val="FFFFFF"/>
                </a:solidFill>
                <a:latin typeface="宋体" pitchFamily="2" charset="-122"/>
                <a:sym typeface="宋体" pitchFamily="2" charset="-122"/>
              </a:endParaRPr>
            </a:p>
          </p:txBody>
        </p:sp>
        <p:grpSp>
          <p:nvGrpSpPr>
            <p:cNvPr id="14" name="组合 13"/>
            <p:cNvGrpSpPr/>
            <p:nvPr/>
          </p:nvGrpSpPr>
          <p:grpSpPr>
            <a:xfrm>
              <a:off x="7820167" y="1921753"/>
              <a:ext cx="4371833" cy="811037"/>
              <a:chOff x="7820167" y="1307593"/>
              <a:chExt cx="4371833" cy="811037"/>
            </a:xfrm>
          </p:grpSpPr>
          <p:sp>
            <p:nvSpPr>
              <p:cNvPr id="6" name="文本框 33"/>
              <p:cNvSpPr>
                <a:spLocks noChangeArrowheads="1"/>
              </p:cNvSpPr>
              <p:nvPr/>
            </p:nvSpPr>
            <p:spPr bwMode="auto">
              <a:xfrm>
                <a:off x="7820167" y="1388247"/>
                <a:ext cx="4371833" cy="646331"/>
              </a:xfrm>
              <a:prstGeom prst="rect">
                <a:avLst/>
              </a:prstGeom>
              <a:noFill/>
              <a:ln>
                <a:noFill/>
              </a:ln>
              <a:effectLst>
                <a:outerShdw blurRad="63500" dist="38100" algn="l" rotWithShape="0">
                  <a:srgbClr val="000000">
                    <a:alpha val="39999"/>
                  </a:srgbClr>
                </a:outerShdw>
              </a:effectLst>
              <a:extLst>
                <a:ext uri="{909E8E84-426E-40dd-AFC4-6F175D3DCCD1}"/>
                <a:ext uri="{91240B29-F687-4f45-9708-019B960494DF}"/>
              </a:extLst>
            </p:spPr>
            <p:txBody>
              <a:bodyPr wrap="square">
                <a:spAutoFit/>
              </a:bodyPr>
              <a:lstStyle/>
              <a:p>
                <a:pPr algn="ctr">
                  <a:defRPr/>
                </a:pPr>
                <a:r>
                  <a:rPr lang="zh-CN" altLang="en-US" sz="3600" b="1" dirty="0" smtClean="0">
                    <a:solidFill>
                      <a:schemeClr val="bg1"/>
                    </a:solidFill>
                    <a:latin typeface="微软雅黑" charset="0"/>
                    <a:ea typeface="微软雅黑" charset="0"/>
                    <a:cs typeface="微软雅黑" charset="0"/>
                    <a:sym typeface="Calibri" charset="0"/>
                  </a:rPr>
                  <a:t>自然与农业科学学院</a:t>
                </a:r>
                <a:endParaRPr lang="zh-CN" altLang="en-US" sz="3600" b="1" dirty="0">
                  <a:solidFill>
                    <a:schemeClr val="bg1"/>
                  </a:solidFill>
                  <a:latin typeface="微软雅黑" charset="0"/>
                  <a:ea typeface="微软雅黑" charset="0"/>
                  <a:cs typeface="微软雅黑" charset="0"/>
                  <a:sym typeface="宋体" charset="0"/>
                </a:endParaRPr>
              </a:p>
            </p:txBody>
          </p:sp>
          <p:sp>
            <p:nvSpPr>
              <p:cNvPr id="7" name="直接连接符 49"/>
              <p:cNvSpPr>
                <a:spLocks noChangeShapeType="1"/>
              </p:cNvSpPr>
              <p:nvPr/>
            </p:nvSpPr>
            <p:spPr bwMode="auto">
              <a:xfrm>
                <a:off x="7920039" y="1307593"/>
                <a:ext cx="4168471" cy="0"/>
              </a:xfrm>
              <a:prstGeom prst="line">
                <a:avLst/>
              </a:prstGeom>
              <a:noFill/>
              <a:ln w="6350">
                <a:solidFill>
                  <a:schemeClr val="bg1"/>
                </a:solidFill>
                <a:bevel/>
                <a:headEnd/>
                <a:tailEnd/>
              </a:ln>
            </p:spPr>
            <p:txBody>
              <a:bodyPr/>
              <a:lstStyle/>
              <a:p>
                <a:endParaRPr lang="zh-CN" altLang="en-US"/>
              </a:p>
            </p:txBody>
          </p:sp>
          <p:sp>
            <p:nvSpPr>
              <p:cNvPr id="8" name="直接连接符 50"/>
              <p:cNvSpPr>
                <a:spLocks noChangeShapeType="1"/>
              </p:cNvSpPr>
              <p:nvPr/>
            </p:nvSpPr>
            <p:spPr bwMode="auto">
              <a:xfrm>
                <a:off x="7920039" y="2118630"/>
                <a:ext cx="4168471" cy="0"/>
              </a:xfrm>
              <a:prstGeom prst="line">
                <a:avLst/>
              </a:prstGeom>
              <a:noFill/>
              <a:ln w="6350">
                <a:solidFill>
                  <a:schemeClr val="bg1"/>
                </a:solidFill>
                <a:bevel/>
                <a:headEnd/>
                <a:tailEnd/>
              </a:ln>
            </p:spPr>
            <p:txBody>
              <a:bodyPr/>
              <a:lstStyle/>
              <a:p>
                <a:endParaRPr lang="zh-CN" altLang="en-US"/>
              </a:p>
            </p:txBody>
          </p:sp>
        </p:grpSp>
        <p:sp>
          <p:nvSpPr>
            <p:cNvPr id="9" name="矩形 8"/>
            <p:cNvSpPr>
              <a:spLocks noChangeArrowheads="1"/>
            </p:cNvSpPr>
            <p:nvPr/>
          </p:nvSpPr>
          <p:spPr bwMode="auto">
            <a:xfrm>
              <a:off x="8413340" y="2793599"/>
              <a:ext cx="3185487" cy="1200329"/>
            </a:xfrm>
            <a:prstGeom prst="rect">
              <a:avLst/>
            </a:prstGeom>
            <a:noFill/>
            <a:ln w="9525">
              <a:noFill/>
              <a:miter lim="800000"/>
              <a:headEnd/>
              <a:tailEnd/>
            </a:ln>
          </p:spPr>
          <p:txBody>
            <a:bodyPr wrap="none">
              <a:spAutoFit/>
            </a:bodyPr>
            <a:lstStyle/>
            <a:p>
              <a:pPr algn="ctr"/>
              <a:r>
                <a:rPr lang="en-US" altLang="zh-CN" sz="3600" b="1" dirty="0">
                  <a:solidFill>
                    <a:srgbClr val="FFFF00"/>
                  </a:solidFill>
                  <a:latin typeface="Freestyle Script" pitchFamily="66" charset="0"/>
                  <a:ea typeface="微软雅黑" pitchFamily="34" charset="-122"/>
                </a:rPr>
                <a:t> </a:t>
              </a:r>
              <a:r>
                <a:rPr lang="en-US" altLang="zh-CN" sz="3600" b="1" dirty="0" smtClean="0">
                  <a:solidFill>
                    <a:srgbClr val="FFFF00"/>
                  </a:solidFill>
                  <a:latin typeface="Freestyle Script" pitchFamily="66" charset="0"/>
                  <a:ea typeface="微软雅黑" pitchFamily="34" charset="-122"/>
                </a:rPr>
                <a:t>College of Natural and </a:t>
              </a:r>
            </a:p>
            <a:p>
              <a:pPr algn="ctr"/>
              <a:r>
                <a:rPr lang="en-US" altLang="zh-CN" sz="3600" b="1" dirty="0" smtClean="0">
                  <a:solidFill>
                    <a:srgbClr val="FFFF00"/>
                  </a:solidFill>
                  <a:latin typeface="Freestyle Script" pitchFamily="66" charset="0"/>
                  <a:ea typeface="微软雅黑" pitchFamily="34" charset="-122"/>
                </a:rPr>
                <a:t>Agricultural Sciences</a:t>
              </a:r>
              <a:endParaRPr lang="zh-CN" altLang="en-US" sz="3600" dirty="0">
                <a:solidFill>
                  <a:srgbClr val="FFFF00"/>
                </a:solidFill>
              </a:endParaRPr>
            </a:p>
          </p:txBody>
        </p:sp>
      </p:grpSp>
      <p:grpSp>
        <p:nvGrpSpPr>
          <p:cNvPr id="11" name="组合 14"/>
          <p:cNvGrpSpPr/>
          <p:nvPr/>
        </p:nvGrpSpPr>
        <p:grpSpPr>
          <a:xfrm>
            <a:off x="312223" y="426677"/>
            <a:ext cx="6260400" cy="2829600"/>
            <a:chOff x="312223" y="426677"/>
            <a:chExt cx="6260400" cy="2829600"/>
          </a:xfrm>
        </p:grpSpPr>
        <p:sp>
          <p:nvSpPr>
            <p:cNvPr id="10" name="矩形 9"/>
            <p:cNvSpPr/>
            <p:nvPr/>
          </p:nvSpPr>
          <p:spPr bwMode="auto">
            <a:xfrm>
              <a:off x="312223" y="426677"/>
              <a:ext cx="6260400" cy="2829600"/>
            </a:xfrm>
            <a:prstGeom prst="rect">
              <a:avLst/>
            </a:prstGeom>
            <a:no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lIns="72009" tIns="36005" rIns="72009" bIns="36005" rtlCol="0" anchor="ctr"/>
            <a:lstStyle/>
            <a:p>
              <a:pPr algn="ctr"/>
              <a:endParaRPr lang="zh-CN" altLang="en-US" sz="1100">
                <a:solidFill>
                  <a:srgbClr val="FFFFFF"/>
                </a:solidFill>
                <a:latin typeface="宋体" charset="0"/>
                <a:sym typeface="宋体" charset="0"/>
              </a:endParaRPr>
            </a:p>
          </p:txBody>
        </p:sp>
        <p:sp>
          <p:nvSpPr>
            <p:cNvPr id="12" name="折角形 11"/>
            <p:cNvSpPr/>
            <p:nvPr/>
          </p:nvSpPr>
          <p:spPr bwMode="auto">
            <a:xfrm>
              <a:off x="421175" y="534578"/>
              <a:ext cx="6042497" cy="2613799"/>
            </a:xfrm>
            <a:prstGeom prst="foldedCorner">
              <a:avLst>
                <a:gd name="adj" fmla="val 0"/>
              </a:avLst>
            </a:prstGeom>
            <a:solidFill>
              <a:srgbClr val="00B050">
                <a:alpha val="50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36000" tIns="36005" rIns="36000" bIns="36005" rtlCol="0" anchor="ctr" anchorCtr="0"/>
            <a:lstStyle/>
            <a:p>
              <a:r>
                <a:rPr lang="en-US" altLang="zh-CN" sz="2000" kern="0" dirty="0" smtClean="0">
                  <a:solidFill>
                    <a:schemeClr val="bg1"/>
                  </a:solidFill>
                  <a:latin typeface="Arial" pitchFamily="34" charset="0"/>
                  <a:ea typeface="黑体" pitchFamily="2" charset="-122"/>
                  <a:cs typeface="Arial" pitchFamily="34" charset="0"/>
                </a:rPr>
                <a:t>﹡  CNAS</a:t>
              </a:r>
              <a:r>
                <a:rPr lang="zh-CN" altLang="en-US" sz="2000" kern="0" dirty="0" smtClean="0">
                  <a:solidFill>
                    <a:schemeClr val="bg1"/>
                  </a:solidFill>
                  <a:latin typeface="Arial" pitchFamily="34" charset="0"/>
                  <a:ea typeface="黑体" pitchFamily="2" charset="-122"/>
                  <a:cs typeface="Arial" pitchFamily="34" charset="0"/>
                </a:rPr>
                <a:t>已发展为世界一流水准的科学类学院</a:t>
              </a:r>
              <a:endParaRPr lang="en-US" altLang="zh-CN" sz="2000" kern="0" dirty="0" smtClean="0">
                <a:solidFill>
                  <a:schemeClr val="bg1"/>
                </a:solidFill>
                <a:latin typeface="Arial" pitchFamily="34" charset="0"/>
                <a:ea typeface="黑体" pitchFamily="2" charset="-122"/>
                <a:cs typeface="Arial" pitchFamily="34" charset="0"/>
              </a:endParaRPr>
            </a:p>
            <a:p>
              <a:r>
                <a:rPr lang="en-US" altLang="zh-CN" sz="2000" dirty="0" smtClean="0">
                  <a:solidFill>
                    <a:schemeClr val="bg1"/>
                  </a:solidFill>
                  <a:latin typeface="Arial" pitchFamily="34" charset="0"/>
                  <a:ea typeface="黑体" pitchFamily="2" charset="-122"/>
                  <a:cs typeface="Arial" pitchFamily="34" charset="0"/>
                </a:rPr>
                <a:t>﹡  2015</a:t>
              </a:r>
              <a:r>
                <a:rPr lang="zh-CN" altLang="en-US" sz="2000" dirty="0" smtClean="0">
                  <a:solidFill>
                    <a:schemeClr val="bg1"/>
                  </a:solidFill>
                  <a:latin typeface="Arial" pitchFamily="34" charset="0"/>
                  <a:ea typeface="黑体" pitchFamily="2" charset="-122"/>
                  <a:cs typeface="Arial" pitchFamily="34" charset="0"/>
                </a:rPr>
                <a:t>年</a:t>
              </a:r>
              <a:r>
                <a:rPr lang="en-US" altLang="zh-CN" sz="2000" dirty="0" smtClean="0">
                  <a:solidFill>
                    <a:schemeClr val="bg1"/>
                  </a:solidFill>
                  <a:latin typeface="Arial" pitchFamily="34" charset="0"/>
                  <a:ea typeface="黑体" pitchFamily="2" charset="-122"/>
                  <a:cs typeface="Arial" pitchFamily="34" charset="0"/>
                </a:rPr>
                <a:t>CNAS</a:t>
              </a:r>
              <a:r>
                <a:rPr lang="zh-CN" altLang="en-US" sz="2000" dirty="0" smtClean="0">
                  <a:solidFill>
                    <a:schemeClr val="bg1"/>
                  </a:solidFill>
                  <a:latin typeface="Arial" pitchFamily="34" charset="0"/>
                  <a:ea typeface="黑体" pitchFamily="2" charset="-122"/>
                  <a:cs typeface="Arial" pitchFamily="34" charset="0"/>
                </a:rPr>
                <a:t>的科研经费总计达到</a:t>
              </a:r>
              <a:r>
                <a:rPr lang="en-US" altLang="zh-CN" sz="2000" dirty="0" smtClean="0">
                  <a:solidFill>
                    <a:schemeClr val="bg1"/>
                  </a:solidFill>
                  <a:latin typeface="Arial" pitchFamily="34" charset="0"/>
                  <a:ea typeface="黑体" pitchFamily="2" charset="-122"/>
                  <a:cs typeface="Arial" pitchFamily="34" charset="0"/>
                </a:rPr>
                <a:t>4</a:t>
              </a:r>
              <a:r>
                <a:rPr lang="zh-CN" altLang="en-US" sz="2000" dirty="0" smtClean="0">
                  <a:solidFill>
                    <a:schemeClr val="bg1"/>
                  </a:solidFill>
                  <a:latin typeface="Arial" pitchFamily="34" charset="0"/>
                  <a:ea typeface="黑体" pitchFamily="2" charset="-122"/>
                  <a:cs typeface="Arial" pitchFamily="34" charset="0"/>
                </a:rPr>
                <a:t>千</a:t>
              </a:r>
              <a:r>
                <a:rPr lang="en-US" altLang="zh-CN" sz="2000" dirty="0" smtClean="0">
                  <a:solidFill>
                    <a:schemeClr val="bg1"/>
                  </a:solidFill>
                  <a:latin typeface="Arial" pitchFamily="34" charset="0"/>
                  <a:ea typeface="黑体" pitchFamily="2" charset="-122"/>
                  <a:cs typeface="Arial" pitchFamily="34" charset="0"/>
                </a:rPr>
                <a:t>9</a:t>
              </a:r>
              <a:r>
                <a:rPr lang="zh-CN" altLang="en-US" sz="2000" dirty="0" smtClean="0">
                  <a:solidFill>
                    <a:schemeClr val="bg1"/>
                  </a:solidFill>
                  <a:latin typeface="Arial" pitchFamily="34" charset="0"/>
                  <a:ea typeface="黑体" pitchFamily="2" charset="-122"/>
                  <a:cs typeface="Arial" pitchFamily="34" charset="0"/>
                </a:rPr>
                <a:t>百万美元，研究价值、奖励累计达</a:t>
              </a:r>
              <a:r>
                <a:rPr lang="en-US" altLang="zh-CN" sz="2000" dirty="0" smtClean="0">
                  <a:solidFill>
                    <a:schemeClr val="bg1"/>
                  </a:solidFill>
                  <a:latin typeface="Arial" pitchFamily="34" charset="0"/>
                  <a:ea typeface="黑体" pitchFamily="2" charset="-122"/>
                  <a:cs typeface="Arial" pitchFamily="34" charset="0"/>
                </a:rPr>
                <a:t>5</a:t>
              </a:r>
              <a:r>
                <a:rPr lang="zh-CN" altLang="en-US" sz="2000" dirty="0" smtClean="0">
                  <a:solidFill>
                    <a:schemeClr val="bg1"/>
                  </a:solidFill>
                  <a:latin typeface="Arial" pitchFamily="34" charset="0"/>
                  <a:ea typeface="黑体" pitchFamily="2" charset="-122"/>
                  <a:cs typeface="Arial" pitchFamily="34" charset="0"/>
                </a:rPr>
                <a:t>千</a:t>
              </a:r>
              <a:r>
                <a:rPr lang="en-US" altLang="zh-CN" sz="2000" dirty="0" smtClean="0">
                  <a:solidFill>
                    <a:schemeClr val="bg1"/>
                  </a:solidFill>
                  <a:latin typeface="Arial" pitchFamily="34" charset="0"/>
                  <a:ea typeface="黑体" pitchFamily="2" charset="-122"/>
                  <a:cs typeface="Arial" pitchFamily="34" charset="0"/>
                </a:rPr>
                <a:t>1</a:t>
              </a:r>
              <a:r>
                <a:rPr lang="zh-CN" altLang="en-US" sz="2000" dirty="0" smtClean="0">
                  <a:solidFill>
                    <a:schemeClr val="bg1"/>
                  </a:solidFill>
                  <a:latin typeface="Arial" pitchFamily="34" charset="0"/>
                  <a:ea typeface="黑体" pitchFamily="2" charset="-122"/>
                  <a:cs typeface="Arial" pitchFamily="34" charset="0"/>
                </a:rPr>
                <a:t>百万美元</a:t>
              </a:r>
              <a:endParaRPr lang="en-US" altLang="zh-CN" sz="2000" dirty="0" smtClean="0">
                <a:solidFill>
                  <a:schemeClr val="bg1"/>
                </a:solidFill>
                <a:latin typeface="Arial" pitchFamily="34" charset="0"/>
                <a:ea typeface="黑体" pitchFamily="2" charset="-122"/>
                <a:cs typeface="Arial" pitchFamily="34" charset="0"/>
              </a:endParaRPr>
            </a:p>
            <a:p>
              <a:r>
                <a:rPr lang="en-US" altLang="zh-CN" sz="2000" dirty="0" smtClean="0">
                  <a:solidFill>
                    <a:schemeClr val="bg1"/>
                  </a:solidFill>
                  <a:latin typeface="Arial" pitchFamily="34" charset="0"/>
                  <a:ea typeface="黑体" pitchFamily="2" charset="-122"/>
                  <a:cs typeface="Arial" pitchFamily="34" charset="0"/>
                </a:rPr>
                <a:t>﹡  </a:t>
              </a:r>
              <a:r>
                <a:rPr lang="zh-CN" altLang="en-US" sz="2000" dirty="0" smtClean="0">
                  <a:solidFill>
                    <a:schemeClr val="bg1"/>
                  </a:solidFill>
                  <a:latin typeface="Arial" pitchFamily="34" charset="0"/>
                  <a:ea typeface="黑体" pitchFamily="2" charset="-122"/>
                  <a:cs typeface="Arial" pitchFamily="34" charset="0"/>
                </a:rPr>
                <a:t>学院开设的很多专业在全美名列前茅：</a:t>
              </a:r>
              <a:endParaRPr lang="en-US" altLang="zh-CN" sz="2000" dirty="0" smtClean="0">
                <a:solidFill>
                  <a:schemeClr val="bg1"/>
                </a:solidFill>
                <a:latin typeface="Arial" pitchFamily="34" charset="0"/>
                <a:ea typeface="黑体" pitchFamily="2" charset="-122"/>
                <a:cs typeface="Arial" pitchFamily="34" charset="0"/>
              </a:endParaRPr>
            </a:p>
            <a:p>
              <a:r>
                <a:rPr lang="en-US" altLang="zh-CN" sz="2000" dirty="0" smtClean="0">
                  <a:solidFill>
                    <a:schemeClr val="bg1"/>
                  </a:solidFill>
                  <a:latin typeface="Arial" pitchFamily="34" charset="0"/>
                  <a:ea typeface="黑体" pitchFamily="2" charset="-122"/>
                  <a:cs typeface="Arial" pitchFamily="34" charset="0"/>
                </a:rPr>
                <a:t>      -  </a:t>
              </a:r>
              <a:r>
                <a:rPr lang="zh-CN" altLang="en-US" sz="2000" dirty="0" smtClean="0">
                  <a:solidFill>
                    <a:schemeClr val="bg1"/>
                  </a:solidFill>
                  <a:latin typeface="Arial" pitchFamily="34" charset="0"/>
                  <a:ea typeface="黑体" pitchFamily="2" charset="-122"/>
                  <a:cs typeface="Arial" pitchFamily="34" charset="0"/>
                </a:rPr>
                <a:t>昆虫学排名：全美第</a:t>
              </a:r>
              <a:r>
                <a:rPr lang="en-US" altLang="zh-CN" sz="2000" dirty="0" smtClean="0">
                  <a:solidFill>
                    <a:schemeClr val="bg1"/>
                  </a:solidFill>
                  <a:latin typeface="Arial" pitchFamily="34" charset="0"/>
                  <a:ea typeface="黑体" pitchFamily="2" charset="-122"/>
                  <a:cs typeface="Arial" pitchFamily="34" charset="0"/>
                </a:rPr>
                <a:t>4</a:t>
              </a:r>
              <a:r>
                <a:rPr lang="zh-CN" altLang="en-US" sz="2000" dirty="0" smtClean="0">
                  <a:solidFill>
                    <a:schemeClr val="bg1"/>
                  </a:solidFill>
                  <a:latin typeface="Arial" pitchFamily="34" charset="0"/>
                  <a:ea typeface="黑体" pitchFamily="2" charset="-122"/>
                  <a:cs typeface="Arial" pitchFamily="34" charset="0"/>
                </a:rPr>
                <a:t>名</a:t>
              </a:r>
              <a:endParaRPr lang="en-US" altLang="zh-CN" sz="2000" dirty="0" smtClean="0">
                <a:solidFill>
                  <a:schemeClr val="bg1"/>
                </a:solidFill>
                <a:latin typeface="Arial" pitchFamily="34" charset="0"/>
                <a:ea typeface="黑体" pitchFamily="2" charset="-122"/>
                <a:cs typeface="Arial" pitchFamily="34" charset="0"/>
              </a:endParaRPr>
            </a:p>
            <a:p>
              <a:r>
                <a:rPr lang="en-US" altLang="zh-CN" sz="2000" dirty="0" smtClean="0">
                  <a:solidFill>
                    <a:schemeClr val="bg1"/>
                  </a:solidFill>
                  <a:latin typeface="Arial" pitchFamily="34" charset="0"/>
                  <a:ea typeface="黑体" pitchFamily="2" charset="-122"/>
                  <a:cs typeface="Arial" pitchFamily="34" charset="0"/>
                </a:rPr>
                <a:t>      -  </a:t>
              </a:r>
              <a:r>
                <a:rPr lang="zh-CN" altLang="en-US" sz="2000" dirty="0" smtClean="0">
                  <a:solidFill>
                    <a:schemeClr val="bg1"/>
                  </a:solidFill>
                  <a:latin typeface="Arial" pitchFamily="34" charset="0"/>
                  <a:ea typeface="黑体" pitchFamily="2" charset="-122"/>
                  <a:cs typeface="Arial" pitchFamily="34" charset="0"/>
                </a:rPr>
                <a:t>自然资源学排名：全美第</a:t>
              </a:r>
              <a:r>
                <a:rPr lang="en-US" altLang="zh-CN" sz="2000" dirty="0" smtClean="0">
                  <a:solidFill>
                    <a:schemeClr val="bg1"/>
                  </a:solidFill>
                  <a:latin typeface="Arial" pitchFamily="34" charset="0"/>
                  <a:ea typeface="黑体" pitchFamily="2" charset="-122"/>
                  <a:cs typeface="Arial" pitchFamily="34" charset="0"/>
                </a:rPr>
                <a:t>5</a:t>
              </a:r>
              <a:r>
                <a:rPr lang="zh-CN" altLang="en-US" sz="2000" dirty="0" smtClean="0">
                  <a:solidFill>
                    <a:schemeClr val="bg1"/>
                  </a:solidFill>
                  <a:latin typeface="Arial" pitchFamily="34" charset="0"/>
                  <a:ea typeface="黑体" pitchFamily="2" charset="-122"/>
                  <a:cs typeface="Arial" pitchFamily="34" charset="0"/>
                </a:rPr>
                <a:t>名</a:t>
              </a:r>
              <a:endParaRPr lang="en-US" altLang="zh-CN" sz="2000" dirty="0" smtClean="0">
                <a:solidFill>
                  <a:schemeClr val="bg1"/>
                </a:solidFill>
                <a:latin typeface="Arial" pitchFamily="34" charset="0"/>
                <a:ea typeface="黑体" pitchFamily="2" charset="-122"/>
                <a:cs typeface="Arial" pitchFamily="34" charset="0"/>
              </a:endParaRPr>
            </a:p>
            <a:p>
              <a:r>
                <a:rPr lang="en-US" altLang="zh-CN" sz="2000" dirty="0" smtClean="0">
                  <a:solidFill>
                    <a:schemeClr val="bg1"/>
                  </a:solidFill>
                  <a:latin typeface="Arial" pitchFamily="34" charset="0"/>
                  <a:ea typeface="黑体" pitchFamily="2" charset="-122"/>
                  <a:cs typeface="Arial" pitchFamily="34" charset="0"/>
                </a:rPr>
                <a:t>      -  </a:t>
              </a:r>
              <a:r>
                <a:rPr lang="zh-CN" altLang="en-US" sz="2000" dirty="0" smtClean="0">
                  <a:solidFill>
                    <a:schemeClr val="bg1"/>
                  </a:solidFill>
                  <a:latin typeface="Arial" pitchFamily="34" charset="0"/>
                  <a:ea typeface="黑体" pitchFamily="2" charset="-122"/>
                  <a:cs typeface="Arial" pitchFamily="34" charset="0"/>
                </a:rPr>
                <a:t>植物病理学排名：全美第</a:t>
              </a:r>
              <a:r>
                <a:rPr lang="en-US" altLang="zh-CN" sz="2000" dirty="0" smtClean="0">
                  <a:solidFill>
                    <a:schemeClr val="bg1"/>
                  </a:solidFill>
                  <a:latin typeface="Arial" pitchFamily="34" charset="0"/>
                  <a:ea typeface="黑体" pitchFamily="2" charset="-122"/>
                  <a:cs typeface="Arial" pitchFamily="34" charset="0"/>
                </a:rPr>
                <a:t>10</a:t>
              </a:r>
              <a:r>
                <a:rPr lang="zh-CN" altLang="en-US" sz="2000" dirty="0" smtClean="0">
                  <a:solidFill>
                    <a:schemeClr val="bg1"/>
                  </a:solidFill>
                  <a:latin typeface="Arial" pitchFamily="34" charset="0"/>
                  <a:ea typeface="黑体" pitchFamily="2" charset="-122"/>
                  <a:cs typeface="Arial" pitchFamily="34" charset="0"/>
                </a:rPr>
                <a:t>名</a:t>
              </a:r>
              <a:endParaRPr lang="en-US" altLang="zh-CN" sz="2000" dirty="0" smtClean="0">
                <a:solidFill>
                  <a:schemeClr val="bg1"/>
                </a:solidFill>
                <a:latin typeface="Arial" pitchFamily="34" charset="0"/>
                <a:ea typeface="黑体" pitchFamily="2" charset="-122"/>
                <a:cs typeface="Arial" pitchFamily="34" charset="0"/>
              </a:endParaRPr>
            </a:p>
          </p:txBody>
        </p:sp>
      </p:grpSp>
      <p:sp>
        <p:nvSpPr>
          <p:cNvPr id="17" name="平行四边形 16"/>
          <p:cNvSpPr/>
          <p:nvPr/>
        </p:nvSpPr>
        <p:spPr bwMode="auto">
          <a:xfrm>
            <a:off x="-982640" y="3575714"/>
            <a:ext cx="8447966" cy="3276000"/>
          </a:xfrm>
          <a:prstGeom prst="parallelogram">
            <a:avLst>
              <a:gd name="adj" fmla="val 29337"/>
            </a:avLst>
          </a:prstGeom>
          <a:solidFill>
            <a:srgbClr val="CC3399">
              <a:alpha val="70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36000" tIns="36005" rIns="36000" bIns="36005" rtlCol="0" anchor="ctr" anchorCtr="0"/>
          <a:lstStyle/>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Biochemistry	</a:t>
            </a:r>
            <a:r>
              <a:rPr lang="en-US" altLang="zh-CN" sz="1200" dirty="0" smtClean="0">
                <a:solidFill>
                  <a:srgbClr val="FFFFFF"/>
                </a:solidFill>
                <a:latin typeface="Arial" pitchFamily="34" charset="0"/>
                <a:cs typeface="Arial" pitchFamily="34" charset="0"/>
                <a:sym typeface="宋体" charset="0"/>
              </a:rPr>
              <a:t>●</a:t>
            </a:r>
            <a:r>
              <a:rPr lang="en-US" altLang="zh-CN" sz="2000" dirty="0" smtClean="0">
                <a:solidFill>
                  <a:srgbClr val="FFFFFF"/>
                </a:solidFill>
                <a:latin typeface="Arial" pitchFamily="34" charset="0"/>
                <a:cs typeface="Arial" pitchFamily="34" charset="0"/>
                <a:sym typeface="宋体" charset="0"/>
              </a:rPr>
              <a:t>  Botany and Plant Sciences</a:t>
            </a:r>
          </a:p>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Chemistry		</a:t>
            </a:r>
            <a:r>
              <a:rPr lang="en-US" altLang="zh-CN" sz="1200" dirty="0" smtClean="0">
                <a:solidFill>
                  <a:srgbClr val="FFFFFF"/>
                </a:solidFill>
                <a:latin typeface="Arial" pitchFamily="34" charset="0"/>
                <a:cs typeface="Arial" pitchFamily="34" charset="0"/>
                <a:sym typeface="宋体" charset="0"/>
              </a:rPr>
              <a:t>●</a:t>
            </a:r>
            <a:r>
              <a:rPr lang="en-US" altLang="zh-CN" sz="2000" dirty="0" smtClean="0">
                <a:solidFill>
                  <a:srgbClr val="FFFFFF"/>
                </a:solidFill>
                <a:latin typeface="Arial" pitchFamily="34" charset="0"/>
                <a:cs typeface="Arial" pitchFamily="34" charset="0"/>
                <a:sym typeface="宋体" charset="0"/>
              </a:rPr>
              <a:t>  Earth Sciences	</a:t>
            </a:r>
            <a:endParaRPr lang="en-US" altLang="zh-CN" sz="2000" dirty="0" smtClean="0">
              <a:latin typeface="Arial" pitchFamily="34" charset="0"/>
              <a:cs typeface="Arial" pitchFamily="34" charset="0"/>
              <a:sym typeface="宋体" charset="0"/>
            </a:endParaRPr>
          </a:p>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Mathematics		</a:t>
            </a:r>
            <a:r>
              <a:rPr lang="en-US" altLang="zh-CN" sz="1200" dirty="0" smtClean="0">
                <a:solidFill>
                  <a:srgbClr val="FFFFFF"/>
                </a:solidFill>
                <a:latin typeface="Arial" pitchFamily="34" charset="0"/>
                <a:cs typeface="Arial" pitchFamily="34" charset="0"/>
                <a:sym typeface="宋体" charset="0"/>
              </a:rPr>
              <a:t>●</a:t>
            </a:r>
            <a:r>
              <a:rPr lang="en-US" altLang="zh-CN" sz="2000" dirty="0" smtClean="0">
                <a:solidFill>
                  <a:srgbClr val="FFFFFF"/>
                </a:solidFill>
                <a:latin typeface="Arial" pitchFamily="34" charset="0"/>
                <a:cs typeface="Arial" pitchFamily="34" charset="0"/>
                <a:sym typeface="宋体" charset="0"/>
              </a:rPr>
              <a:t>  Statistics</a:t>
            </a:r>
          </a:p>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Entomology		</a:t>
            </a:r>
            <a:r>
              <a:rPr lang="en-US" altLang="zh-CN" sz="1200" dirty="0" smtClean="0">
                <a:solidFill>
                  <a:srgbClr val="FFFFFF"/>
                </a:solidFill>
                <a:latin typeface="Arial" pitchFamily="34" charset="0"/>
                <a:cs typeface="Arial" pitchFamily="34" charset="0"/>
                <a:sym typeface="宋体" charset="0"/>
              </a:rPr>
              <a:t>●</a:t>
            </a:r>
            <a:r>
              <a:rPr lang="en-US" altLang="zh-CN" sz="2000" dirty="0" smtClean="0">
                <a:solidFill>
                  <a:srgbClr val="FFFFFF"/>
                </a:solidFill>
                <a:latin typeface="Arial" pitchFamily="34" charset="0"/>
                <a:cs typeface="Arial" pitchFamily="34" charset="0"/>
                <a:sym typeface="宋体" charset="0"/>
              </a:rPr>
              <a:t>  Environmental Sciences</a:t>
            </a:r>
          </a:p>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Physics and Astronomy	</a:t>
            </a:r>
          </a:p>
          <a:p>
            <a:pPr>
              <a:lnSpc>
                <a:spcPct val="150000"/>
              </a:lnSpc>
            </a:pPr>
            <a:r>
              <a:rPr lang="en-US" altLang="zh-CN" sz="1200" dirty="0" smtClean="0">
                <a:solidFill>
                  <a:srgbClr val="FFFFFF"/>
                </a:solidFill>
                <a:latin typeface="Arial" pitchFamily="34" charset="0"/>
                <a:cs typeface="Arial" pitchFamily="34" charset="0"/>
                <a:sym typeface="宋体" charset="0"/>
              </a:rPr>
              <a:t>  ●   </a:t>
            </a:r>
            <a:r>
              <a:rPr lang="en-US" altLang="zh-CN" sz="2000" dirty="0" smtClean="0">
                <a:solidFill>
                  <a:srgbClr val="FFFFFF"/>
                </a:solidFill>
                <a:latin typeface="Arial" pitchFamily="34" charset="0"/>
                <a:cs typeface="Arial" pitchFamily="34" charset="0"/>
                <a:sym typeface="宋体" charset="0"/>
              </a:rPr>
              <a:t>Cell Biology and Neuroscience</a:t>
            </a:r>
          </a:p>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Plant Pathology and Microbiology		</a:t>
            </a:r>
          </a:p>
        </p:txBody>
      </p:sp>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Oskui_3dPrintToxic_article.png"/>
          <p:cNvPicPr>
            <a:picLocks noChangeAspect="1"/>
          </p:cNvPicPr>
          <p:nvPr/>
        </p:nvPicPr>
        <p:blipFill>
          <a:blip r:embed="rId3"/>
          <a:stretch>
            <a:fillRect/>
          </a:stretch>
        </p:blipFill>
        <p:spPr>
          <a:xfrm>
            <a:off x="5884" y="201238"/>
            <a:ext cx="12180231" cy="6656761"/>
          </a:xfrm>
          <a:prstGeom prst="rect">
            <a:avLst/>
          </a:prstGeom>
        </p:spPr>
      </p:pic>
      <p:sp>
        <p:nvSpPr>
          <p:cNvPr id="3" name="梯形 2"/>
          <p:cNvSpPr/>
          <p:nvPr/>
        </p:nvSpPr>
        <p:spPr bwMode="auto">
          <a:xfrm rot="10800000" flipH="1">
            <a:off x="-2308225" y="-19050"/>
            <a:ext cx="10831513" cy="6877050"/>
          </a:xfrm>
          <a:prstGeom prst="trapezoid">
            <a:avLst>
              <a:gd name="adj" fmla="val 29519"/>
            </a:avLst>
          </a:prstGeom>
          <a:solidFill>
            <a:srgbClr val="000000">
              <a:alpha val="63922"/>
            </a:srgbClr>
          </a:solidFill>
          <a:ln>
            <a:noFill/>
          </a:ln>
          <a:extLst/>
        </p:spPr>
        <p:txBody>
          <a:bodyPr lIns="72009" tIns="36005" rIns="72009" bIns="36005" anchor="ctr"/>
          <a:lstStyle/>
          <a:p>
            <a:pPr algn="r">
              <a:defRPr/>
            </a:pPr>
            <a:endParaRPr lang="zh-CN" altLang="en-US" sz="1200" dirty="0">
              <a:solidFill>
                <a:srgbClr val="FFFFFF"/>
              </a:solidFill>
              <a:latin typeface="宋体" pitchFamily="2" charset="-122"/>
            </a:endParaRPr>
          </a:p>
        </p:txBody>
      </p:sp>
      <p:grpSp>
        <p:nvGrpSpPr>
          <p:cNvPr id="5" name="组合 14"/>
          <p:cNvGrpSpPr/>
          <p:nvPr/>
        </p:nvGrpSpPr>
        <p:grpSpPr>
          <a:xfrm>
            <a:off x="7519916" y="1716336"/>
            <a:ext cx="4371833" cy="3822700"/>
            <a:chOff x="7820167" y="638175"/>
            <a:chExt cx="4371833" cy="3822700"/>
          </a:xfrm>
        </p:grpSpPr>
        <p:sp>
          <p:nvSpPr>
            <p:cNvPr id="4" name="椭圆 22"/>
            <p:cNvSpPr>
              <a:spLocks noChangeArrowheads="1"/>
            </p:cNvSpPr>
            <p:nvPr/>
          </p:nvSpPr>
          <p:spPr bwMode="auto">
            <a:xfrm>
              <a:off x="8040537" y="638175"/>
              <a:ext cx="3927475" cy="3822700"/>
            </a:xfrm>
            <a:prstGeom prst="ellipse">
              <a:avLst/>
            </a:prstGeom>
            <a:solidFill>
              <a:schemeClr val="tx1">
                <a:lumMod val="85000"/>
                <a:lumOff val="15000"/>
                <a:alpha val="77000"/>
              </a:schemeClr>
            </a:solidFill>
            <a:ln>
              <a:noFill/>
            </a:ln>
          </p:spPr>
          <p:txBody>
            <a:bodyPr lIns="72009" tIns="36005" rIns="72009" bIns="36005" anchor="ctr"/>
            <a:lstStyle/>
            <a:p>
              <a:pPr algn="ctr">
                <a:buFont typeface="Arial" pitchFamily="34" charset="0"/>
                <a:buNone/>
                <a:defRPr/>
              </a:pPr>
              <a:endParaRPr lang="zh-CN" altLang="zh-CN" sz="1000">
                <a:solidFill>
                  <a:srgbClr val="FFFFFF"/>
                </a:solidFill>
                <a:latin typeface="宋体" pitchFamily="2" charset="-122"/>
                <a:sym typeface="宋体" pitchFamily="2" charset="-122"/>
              </a:endParaRPr>
            </a:p>
          </p:txBody>
        </p:sp>
        <p:grpSp>
          <p:nvGrpSpPr>
            <p:cNvPr id="11" name="组合 13"/>
            <p:cNvGrpSpPr/>
            <p:nvPr/>
          </p:nvGrpSpPr>
          <p:grpSpPr>
            <a:xfrm>
              <a:off x="7820167" y="1921753"/>
              <a:ext cx="4371833" cy="811037"/>
              <a:chOff x="7820167" y="1307593"/>
              <a:chExt cx="4371833" cy="811037"/>
            </a:xfrm>
          </p:grpSpPr>
          <p:sp>
            <p:nvSpPr>
              <p:cNvPr id="6" name="文本框 33"/>
              <p:cNvSpPr>
                <a:spLocks noChangeArrowheads="1"/>
              </p:cNvSpPr>
              <p:nvPr/>
            </p:nvSpPr>
            <p:spPr bwMode="auto">
              <a:xfrm>
                <a:off x="7820167" y="1388247"/>
                <a:ext cx="4371833" cy="646331"/>
              </a:xfrm>
              <a:prstGeom prst="rect">
                <a:avLst/>
              </a:prstGeom>
              <a:noFill/>
              <a:ln>
                <a:noFill/>
              </a:ln>
              <a:effectLst>
                <a:outerShdw blurRad="63500" dist="38100" algn="l" rotWithShape="0">
                  <a:srgbClr val="000000">
                    <a:alpha val="39999"/>
                  </a:srgbClr>
                </a:outerShdw>
              </a:effectLst>
              <a:extLst>
                <a:ext uri="{909E8E84-426E-40dd-AFC4-6F175D3DCCD1}"/>
                <a:ext uri="{91240B29-F687-4f45-9708-019B960494DF}"/>
              </a:extLst>
            </p:spPr>
            <p:txBody>
              <a:bodyPr wrap="square">
                <a:spAutoFit/>
              </a:bodyPr>
              <a:lstStyle/>
              <a:p>
                <a:pPr algn="ctr">
                  <a:defRPr/>
                </a:pPr>
                <a:r>
                  <a:rPr lang="zh-CN" altLang="en-US" sz="3600" b="1" dirty="0" smtClean="0">
                    <a:solidFill>
                      <a:schemeClr val="bg1"/>
                    </a:solidFill>
                    <a:latin typeface="微软雅黑" charset="0"/>
                    <a:ea typeface="微软雅黑" charset="0"/>
                    <a:cs typeface="微软雅黑" charset="0"/>
                    <a:sym typeface="Calibri" charset="0"/>
                  </a:rPr>
                  <a:t>公共政策学院</a:t>
                </a:r>
                <a:endParaRPr lang="zh-CN" altLang="en-US" sz="3600" b="1" dirty="0">
                  <a:solidFill>
                    <a:schemeClr val="bg1"/>
                  </a:solidFill>
                  <a:latin typeface="微软雅黑" charset="0"/>
                  <a:ea typeface="微软雅黑" charset="0"/>
                  <a:cs typeface="微软雅黑" charset="0"/>
                  <a:sym typeface="宋体" charset="0"/>
                </a:endParaRPr>
              </a:p>
            </p:txBody>
          </p:sp>
          <p:sp>
            <p:nvSpPr>
              <p:cNvPr id="7" name="直接连接符 49"/>
              <p:cNvSpPr>
                <a:spLocks noChangeShapeType="1"/>
              </p:cNvSpPr>
              <p:nvPr/>
            </p:nvSpPr>
            <p:spPr bwMode="auto">
              <a:xfrm>
                <a:off x="7920039" y="1307593"/>
                <a:ext cx="4168471" cy="0"/>
              </a:xfrm>
              <a:prstGeom prst="line">
                <a:avLst/>
              </a:prstGeom>
              <a:noFill/>
              <a:ln w="6350">
                <a:solidFill>
                  <a:schemeClr val="bg1"/>
                </a:solidFill>
                <a:bevel/>
                <a:headEnd/>
                <a:tailEnd/>
              </a:ln>
            </p:spPr>
            <p:txBody>
              <a:bodyPr/>
              <a:lstStyle/>
              <a:p>
                <a:endParaRPr lang="zh-CN" altLang="en-US"/>
              </a:p>
            </p:txBody>
          </p:sp>
          <p:sp>
            <p:nvSpPr>
              <p:cNvPr id="8" name="直接连接符 50"/>
              <p:cNvSpPr>
                <a:spLocks noChangeShapeType="1"/>
              </p:cNvSpPr>
              <p:nvPr/>
            </p:nvSpPr>
            <p:spPr bwMode="auto">
              <a:xfrm>
                <a:off x="7920039" y="2118630"/>
                <a:ext cx="4168471" cy="0"/>
              </a:xfrm>
              <a:prstGeom prst="line">
                <a:avLst/>
              </a:prstGeom>
              <a:noFill/>
              <a:ln w="6350">
                <a:solidFill>
                  <a:schemeClr val="bg1"/>
                </a:solidFill>
                <a:bevel/>
                <a:headEnd/>
                <a:tailEnd/>
              </a:ln>
            </p:spPr>
            <p:txBody>
              <a:bodyPr/>
              <a:lstStyle/>
              <a:p>
                <a:endParaRPr lang="zh-CN" altLang="en-US"/>
              </a:p>
            </p:txBody>
          </p:sp>
        </p:grpSp>
        <p:sp>
          <p:nvSpPr>
            <p:cNvPr id="9" name="矩形 8"/>
            <p:cNvSpPr>
              <a:spLocks noChangeArrowheads="1"/>
            </p:cNvSpPr>
            <p:nvPr/>
          </p:nvSpPr>
          <p:spPr bwMode="auto">
            <a:xfrm>
              <a:off x="8413340" y="2793599"/>
              <a:ext cx="3130985" cy="646331"/>
            </a:xfrm>
            <a:prstGeom prst="rect">
              <a:avLst/>
            </a:prstGeom>
            <a:noFill/>
            <a:ln w="9525">
              <a:noFill/>
              <a:miter lim="800000"/>
              <a:headEnd/>
              <a:tailEnd/>
            </a:ln>
          </p:spPr>
          <p:txBody>
            <a:bodyPr wrap="none">
              <a:spAutoFit/>
            </a:bodyPr>
            <a:lstStyle/>
            <a:p>
              <a:pPr algn="ctr"/>
              <a:r>
                <a:rPr lang="en-US" altLang="zh-CN" sz="3600" b="1" dirty="0">
                  <a:solidFill>
                    <a:srgbClr val="FFFF00"/>
                  </a:solidFill>
                  <a:latin typeface="Freestyle Script" pitchFamily="66" charset="0"/>
                  <a:ea typeface="微软雅黑" pitchFamily="34" charset="-122"/>
                </a:rPr>
                <a:t> </a:t>
              </a:r>
              <a:r>
                <a:rPr lang="en-US" altLang="zh-CN" sz="3600" b="1" dirty="0" smtClean="0">
                  <a:solidFill>
                    <a:srgbClr val="FFFF00"/>
                  </a:solidFill>
                  <a:latin typeface="Freestyle Script" pitchFamily="66" charset="0"/>
                  <a:ea typeface="微软雅黑" pitchFamily="34" charset="-122"/>
                </a:rPr>
                <a:t>School of Public Policy</a:t>
              </a:r>
              <a:endParaRPr lang="zh-CN" altLang="en-US" sz="3600" dirty="0">
                <a:solidFill>
                  <a:srgbClr val="FFFF00"/>
                </a:solidFill>
              </a:endParaRPr>
            </a:p>
          </p:txBody>
        </p:sp>
      </p:grpSp>
      <p:sp>
        <p:nvSpPr>
          <p:cNvPr id="17" name="平行四边形 16"/>
          <p:cNvSpPr/>
          <p:nvPr/>
        </p:nvSpPr>
        <p:spPr bwMode="auto">
          <a:xfrm>
            <a:off x="-982640" y="3575714"/>
            <a:ext cx="8447966" cy="3276000"/>
          </a:xfrm>
          <a:prstGeom prst="parallelogram">
            <a:avLst>
              <a:gd name="adj" fmla="val 29337"/>
            </a:avLst>
          </a:prstGeom>
          <a:solidFill>
            <a:schemeClr val="accent1">
              <a:lumMod val="75000"/>
              <a:alpha val="7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lIns="36000" tIns="36005" rIns="36000" bIns="36005" rtlCol="0" anchor="ctr" anchorCtr="0"/>
          <a:lstStyle/>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Health/Population Policy	</a:t>
            </a: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Economic Policy </a:t>
            </a:r>
          </a:p>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Social/Cultural/Family Policy 	</a:t>
            </a: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Social Policy</a:t>
            </a:r>
            <a:endParaRPr lang="en-US" altLang="zh-CN" sz="2000" dirty="0" smtClean="0">
              <a:latin typeface="Arial" pitchFamily="34" charset="0"/>
              <a:cs typeface="Arial" pitchFamily="34" charset="0"/>
              <a:sym typeface="宋体" charset="0"/>
            </a:endParaRPr>
          </a:p>
          <a:p>
            <a:pPr>
              <a:lnSpc>
                <a:spcPct val="150000"/>
              </a:lnSpc>
            </a:pPr>
            <a:r>
              <a:rPr lang="en-US" altLang="zh-CN" sz="1200" dirty="0" smtClean="0">
                <a:solidFill>
                  <a:srgbClr val="FFFFFF"/>
                </a:solidFill>
                <a:latin typeface="Arial" pitchFamily="34" charset="0"/>
                <a:cs typeface="Arial" pitchFamily="34" charset="0"/>
                <a:sym typeface="宋体" charset="0"/>
              </a:rPr>
              <a:t>  ●  </a:t>
            </a:r>
            <a:r>
              <a:rPr lang="en-US" altLang="zh-CN" sz="2000" dirty="0" smtClean="0">
                <a:solidFill>
                  <a:srgbClr val="FFFFFF"/>
                </a:solidFill>
                <a:latin typeface="Arial" pitchFamily="34" charset="0"/>
                <a:cs typeface="Arial" pitchFamily="34" charset="0"/>
                <a:sym typeface="宋体" charset="0"/>
              </a:rPr>
              <a:t>Environmental Policy and Sustainability 	</a:t>
            </a:r>
          </a:p>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Urban/Environmental Policy</a:t>
            </a:r>
          </a:p>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Policy Institutions and Processes 	</a:t>
            </a:r>
          </a:p>
          <a:p>
            <a:pPr>
              <a:lnSpc>
                <a:spcPct val="150000"/>
              </a:lnSpc>
            </a:pPr>
            <a:r>
              <a:rPr lang="en-US" altLang="zh-CN" sz="1200" dirty="0" smtClean="0">
                <a:solidFill>
                  <a:srgbClr val="FFFFFF"/>
                </a:solidFill>
                <a:latin typeface="Arial" pitchFamily="34" charset="0"/>
                <a:cs typeface="Arial" pitchFamily="34" charset="0"/>
                <a:sym typeface="宋体" charset="0"/>
              </a:rPr>
              <a:t>  ●  </a:t>
            </a:r>
            <a:r>
              <a:rPr lang="en-US" altLang="zh-CN" sz="2000" dirty="0" smtClean="0">
                <a:solidFill>
                  <a:srgbClr val="FFFFFF"/>
                </a:solidFill>
                <a:latin typeface="Arial" pitchFamily="34" charset="0"/>
                <a:cs typeface="Arial" pitchFamily="34" charset="0"/>
                <a:sym typeface="宋体" charset="0"/>
              </a:rPr>
              <a:t>International/Foreign Policy</a:t>
            </a:r>
          </a:p>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Environmental Policy and Sustainability 	</a:t>
            </a:r>
          </a:p>
        </p:txBody>
      </p:sp>
      <p:pic>
        <p:nvPicPr>
          <p:cNvPr id="3075" name="Picture 3" descr="H:\环球立新\UCR\UC 图片\Riverside\SoPP\internship-group.png"/>
          <p:cNvPicPr>
            <a:picLocks noChangeAspect="1" noChangeArrowheads="1"/>
          </p:cNvPicPr>
          <p:nvPr/>
        </p:nvPicPr>
        <p:blipFill>
          <a:blip r:embed="rId4"/>
          <a:srcRect l="8459" r="7208"/>
          <a:stretch>
            <a:fillRect/>
          </a:stretch>
        </p:blipFill>
        <p:spPr bwMode="auto">
          <a:xfrm>
            <a:off x="5186150" y="4807500"/>
            <a:ext cx="5622877" cy="1905000"/>
          </a:xfrm>
          <a:prstGeom prst="rect">
            <a:avLst/>
          </a:prstGeom>
          <a:ln>
            <a:noFill/>
          </a:ln>
          <a:effectLst>
            <a:softEdge rad="112500"/>
          </a:effectLst>
        </p:spPr>
      </p:pic>
    </p:spTree>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9" descr="DSC_0570.tif"/>
          <p:cNvPicPr>
            <a:picLocks noChangeAspect="1"/>
          </p:cNvPicPr>
          <p:nvPr/>
        </p:nvPicPr>
        <p:blipFill>
          <a:blip r:embed="rId2" cstate="print"/>
          <a:srcRect t="12801" b="2823"/>
          <a:stretch>
            <a:fillRect/>
          </a:stretch>
        </p:blipFill>
        <p:spPr bwMode="auto">
          <a:xfrm>
            <a:off x="0" y="0"/>
            <a:ext cx="12192000" cy="6858000"/>
          </a:xfrm>
          <a:prstGeom prst="rect">
            <a:avLst/>
          </a:prstGeom>
          <a:noFill/>
          <a:ln w="9525">
            <a:noFill/>
            <a:miter lim="800000"/>
            <a:headEnd/>
            <a:tailEnd/>
          </a:ln>
        </p:spPr>
      </p:pic>
      <p:sp>
        <p:nvSpPr>
          <p:cNvPr id="3" name="梯形 2"/>
          <p:cNvSpPr/>
          <p:nvPr/>
        </p:nvSpPr>
        <p:spPr bwMode="auto">
          <a:xfrm rot="10800000" flipH="1">
            <a:off x="-2308225" y="-19050"/>
            <a:ext cx="10831513" cy="6877050"/>
          </a:xfrm>
          <a:prstGeom prst="trapezoid">
            <a:avLst>
              <a:gd name="adj" fmla="val 29519"/>
            </a:avLst>
          </a:prstGeom>
          <a:solidFill>
            <a:srgbClr val="000000">
              <a:alpha val="63922"/>
            </a:srgbClr>
          </a:solidFill>
          <a:ln>
            <a:noFill/>
          </a:ln>
          <a:extLst/>
        </p:spPr>
        <p:txBody>
          <a:bodyPr lIns="72009" tIns="36005" rIns="72009" bIns="36005" anchor="ctr"/>
          <a:lstStyle/>
          <a:p>
            <a:pPr algn="r">
              <a:defRPr/>
            </a:pPr>
            <a:endParaRPr lang="zh-CN" altLang="en-US" sz="1200" dirty="0">
              <a:solidFill>
                <a:srgbClr val="FFFFFF"/>
              </a:solidFill>
              <a:latin typeface="宋体" pitchFamily="2" charset="-122"/>
            </a:endParaRPr>
          </a:p>
        </p:txBody>
      </p:sp>
      <p:sp>
        <p:nvSpPr>
          <p:cNvPr id="37896" name="矩形 1"/>
          <p:cNvSpPr>
            <a:spLocks noChangeArrowheads="1"/>
          </p:cNvSpPr>
          <p:nvPr/>
        </p:nvSpPr>
        <p:spPr bwMode="auto">
          <a:xfrm>
            <a:off x="414338" y="4459288"/>
            <a:ext cx="2019300" cy="2197100"/>
          </a:xfrm>
          <a:prstGeom prst="rect">
            <a:avLst/>
          </a:prstGeom>
          <a:noFill/>
          <a:ln w="12700">
            <a:solidFill>
              <a:schemeClr val="bg1"/>
            </a:solidFill>
            <a:bevel/>
            <a:headEnd/>
            <a:tailEnd/>
          </a:ln>
        </p:spPr>
        <p:txBody>
          <a:bodyPr anchor="ctr"/>
          <a:lstStyle/>
          <a:p>
            <a:pPr algn="ctr"/>
            <a:endParaRPr lang="zh-CN" altLang="en-US" sz="1500">
              <a:solidFill>
                <a:srgbClr val="FFFFFF"/>
              </a:solidFill>
              <a:latin typeface="宋体" pitchFamily="2" charset="-122"/>
              <a:sym typeface="宋体" pitchFamily="2" charset="-122"/>
            </a:endParaRPr>
          </a:p>
        </p:txBody>
      </p:sp>
      <p:sp>
        <p:nvSpPr>
          <p:cNvPr id="4" name="椭圆 22"/>
          <p:cNvSpPr>
            <a:spLocks noChangeArrowheads="1"/>
          </p:cNvSpPr>
          <p:nvPr/>
        </p:nvSpPr>
        <p:spPr bwMode="auto">
          <a:xfrm>
            <a:off x="8078788" y="638175"/>
            <a:ext cx="3927475" cy="3822700"/>
          </a:xfrm>
          <a:prstGeom prst="ellipse">
            <a:avLst/>
          </a:prstGeom>
          <a:solidFill>
            <a:schemeClr val="accent5">
              <a:lumMod val="25000"/>
              <a:alpha val="77254"/>
            </a:schemeClr>
          </a:solidFill>
          <a:ln>
            <a:noFill/>
          </a:ln>
        </p:spPr>
        <p:txBody>
          <a:bodyPr lIns="72009" tIns="36005" rIns="72009" bIns="36005" anchor="ctr"/>
          <a:lstStyle/>
          <a:p>
            <a:pPr algn="ctr">
              <a:buFont typeface="Arial" pitchFamily="34" charset="0"/>
              <a:buNone/>
              <a:defRPr/>
            </a:pPr>
            <a:endParaRPr lang="zh-CN" altLang="zh-CN" sz="1000">
              <a:solidFill>
                <a:srgbClr val="FFFFFF"/>
              </a:solidFill>
              <a:latin typeface="宋体" pitchFamily="2" charset="-122"/>
              <a:sym typeface="宋体" pitchFamily="2" charset="-122"/>
            </a:endParaRPr>
          </a:p>
        </p:txBody>
      </p:sp>
      <p:grpSp>
        <p:nvGrpSpPr>
          <p:cNvPr id="16" name="组合 15"/>
          <p:cNvGrpSpPr/>
          <p:nvPr/>
        </p:nvGrpSpPr>
        <p:grpSpPr>
          <a:xfrm>
            <a:off x="7951660" y="1603375"/>
            <a:ext cx="4168471" cy="769938"/>
            <a:chOff x="7967426" y="1603375"/>
            <a:chExt cx="4168471" cy="769938"/>
          </a:xfrm>
        </p:grpSpPr>
        <p:sp>
          <p:nvSpPr>
            <p:cNvPr id="6" name="文本框 33"/>
            <p:cNvSpPr>
              <a:spLocks noChangeArrowheads="1"/>
            </p:cNvSpPr>
            <p:nvPr/>
          </p:nvSpPr>
          <p:spPr bwMode="auto">
            <a:xfrm>
              <a:off x="8440349" y="1711325"/>
              <a:ext cx="3222625" cy="584775"/>
            </a:xfrm>
            <a:prstGeom prst="rect">
              <a:avLst/>
            </a:prstGeom>
            <a:noFill/>
            <a:ln>
              <a:noFill/>
            </a:ln>
            <a:effectLst>
              <a:outerShdw blurRad="63500" dist="38100" algn="l" rotWithShape="0">
                <a:srgbClr val="000000">
                  <a:alpha val="39999"/>
                </a:srgbClr>
              </a:outerShdw>
            </a:effectLst>
            <a:extLst>
              <a:ext uri="{909E8E84-426E-40dd-AFC4-6F175D3DCCD1}"/>
              <a:ext uri="{91240B29-F687-4f45-9708-019B960494DF}"/>
            </a:extLst>
          </p:spPr>
          <p:txBody>
            <a:bodyPr>
              <a:spAutoFit/>
            </a:bodyPr>
            <a:lstStyle/>
            <a:p>
              <a:pPr algn="ctr">
                <a:defRPr/>
              </a:pPr>
              <a:r>
                <a:rPr lang="zh-CN" altLang="en-US" sz="3200" b="1" dirty="0">
                  <a:solidFill>
                    <a:schemeClr val="bg1"/>
                  </a:solidFill>
                  <a:latin typeface="微软雅黑" charset="0"/>
                  <a:ea typeface="微软雅黑" charset="0"/>
                  <a:cs typeface="微软雅黑" charset="0"/>
                  <a:sym typeface="Calibri" charset="0"/>
                </a:rPr>
                <a:t>工商管理学院</a:t>
              </a:r>
              <a:endParaRPr lang="zh-CN" altLang="en-US" sz="3200" b="1" dirty="0">
                <a:solidFill>
                  <a:schemeClr val="bg1"/>
                </a:solidFill>
                <a:latin typeface="微软雅黑" charset="0"/>
                <a:ea typeface="微软雅黑" charset="0"/>
                <a:cs typeface="微软雅黑" charset="0"/>
                <a:sym typeface="宋体" charset="0"/>
              </a:endParaRPr>
            </a:p>
          </p:txBody>
        </p:sp>
        <p:sp>
          <p:nvSpPr>
            <p:cNvPr id="21518" name="直接连接符 49"/>
            <p:cNvSpPr>
              <a:spLocks noChangeShapeType="1"/>
            </p:cNvSpPr>
            <p:nvPr/>
          </p:nvSpPr>
          <p:spPr bwMode="auto">
            <a:xfrm>
              <a:off x="7967426" y="1603375"/>
              <a:ext cx="4168471" cy="0"/>
            </a:xfrm>
            <a:prstGeom prst="line">
              <a:avLst/>
            </a:prstGeom>
            <a:noFill/>
            <a:ln w="6350">
              <a:solidFill>
                <a:schemeClr val="bg1"/>
              </a:solidFill>
              <a:bevel/>
              <a:headEnd/>
              <a:tailEnd/>
            </a:ln>
          </p:spPr>
          <p:txBody>
            <a:bodyPr/>
            <a:lstStyle/>
            <a:p>
              <a:endParaRPr lang="zh-CN" altLang="en-US"/>
            </a:p>
          </p:txBody>
        </p:sp>
        <p:sp>
          <p:nvSpPr>
            <p:cNvPr id="21519" name="直接连接符 50"/>
            <p:cNvSpPr>
              <a:spLocks noChangeShapeType="1"/>
            </p:cNvSpPr>
            <p:nvPr/>
          </p:nvSpPr>
          <p:spPr bwMode="auto">
            <a:xfrm>
              <a:off x="7967426" y="2359820"/>
              <a:ext cx="4168471" cy="13493"/>
            </a:xfrm>
            <a:prstGeom prst="line">
              <a:avLst/>
            </a:prstGeom>
            <a:noFill/>
            <a:ln w="6350">
              <a:solidFill>
                <a:schemeClr val="bg1"/>
              </a:solidFill>
              <a:bevel/>
              <a:headEnd/>
              <a:tailEnd/>
            </a:ln>
          </p:spPr>
          <p:txBody>
            <a:bodyPr/>
            <a:lstStyle/>
            <a:p>
              <a:endParaRPr lang="zh-CN" altLang="en-US"/>
            </a:p>
          </p:txBody>
        </p:sp>
      </p:grpSp>
      <p:sp>
        <p:nvSpPr>
          <p:cNvPr id="21510" name="矩形 8"/>
          <p:cNvSpPr>
            <a:spLocks noChangeArrowheads="1"/>
          </p:cNvSpPr>
          <p:nvPr/>
        </p:nvSpPr>
        <p:spPr bwMode="auto">
          <a:xfrm>
            <a:off x="7888418" y="2447925"/>
            <a:ext cx="4241867" cy="646331"/>
          </a:xfrm>
          <a:prstGeom prst="rect">
            <a:avLst/>
          </a:prstGeom>
          <a:noFill/>
          <a:ln w="9525">
            <a:noFill/>
            <a:miter lim="800000"/>
            <a:headEnd/>
            <a:tailEnd/>
          </a:ln>
        </p:spPr>
        <p:txBody>
          <a:bodyPr wrap="none">
            <a:spAutoFit/>
          </a:bodyPr>
          <a:lstStyle/>
          <a:p>
            <a:r>
              <a:rPr lang="en-US" altLang="zh-CN" sz="3600" b="1" dirty="0">
                <a:solidFill>
                  <a:srgbClr val="FFFF00"/>
                </a:solidFill>
                <a:latin typeface="Freestyle Script" pitchFamily="66" charset="0"/>
                <a:ea typeface="微软雅黑" pitchFamily="34" charset="-122"/>
              </a:rPr>
              <a:t> </a:t>
            </a:r>
            <a:r>
              <a:rPr lang="en-US" altLang="zh-CN" sz="3600" b="1" dirty="0" smtClean="0">
                <a:solidFill>
                  <a:srgbClr val="FFFF00"/>
                </a:solidFill>
                <a:latin typeface="Freestyle Script" pitchFamily="66" charset="0"/>
                <a:ea typeface="微软雅黑" pitchFamily="34" charset="-122"/>
              </a:rPr>
              <a:t>School of Business Administration</a:t>
            </a:r>
            <a:endParaRPr lang="zh-CN" altLang="en-US" sz="3600" dirty="0">
              <a:solidFill>
                <a:srgbClr val="FFFF00"/>
              </a:solidFill>
            </a:endParaRPr>
          </a:p>
        </p:txBody>
      </p:sp>
      <p:sp>
        <p:nvSpPr>
          <p:cNvPr id="21514" name="折角形 22"/>
          <p:cNvSpPr>
            <a:spLocks noChangeArrowheads="1"/>
          </p:cNvSpPr>
          <p:nvPr/>
        </p:nvSpPr>
        <p:spPr bwMode="auto">
          <a:xfrm>
            <a:off x="909980" y="655367"/>
            <a:ext cx="4248000" cy="4608000"/>
          </a:xfrm>
          <a:prstGeom prst="foldedCorner">
            <a:avLst>
              <a:gd name="adj" fmla="val 13843"/>
            </a:avLst>
          </a:prstGeom>
          <a:solidFill>
            <a:schemeClr val="bg1">
              <a:alpha val="50000"/>
            </a:schemeClr>
          </a:solidFill>
          <a:ln w="12700">
            <a:noFill/>
            <a:bevel/>
            <a:headEnd/>
            <a:tailEnd/>
          </a:ln>
        </p:spPr>
        <p:txBody>
          <a:bodyPr anchor="ctr"/>
          <a:lstStyle/>
          <a:p>
            <a:pPr algn="ctr"/>
            <a:endParaRPr lang="zh-CN" altLang="en-US" sz="1500">
              <a:solidFill>
                <a:srgbClr val="FFFFFF"/>
              </a:solidFill>
              <a:latin typeface="宋体" pitchFamily="2" charset="-122"/>
              <a:sym typeface="宋体" pitchFamily="2" charset="-122"/>
            </a:endParaRPr>
          </a:p>
        </p:txBody>
      </p:sp>
      <p:sp>
        <p:nvSpPr>
          <p:cNvPr id="21515" name="矩形 1"/>
          <p:cNvSpPr>
            <a:spLocks noChangeArrowheads="1"/>
          </p:cNvSpPr>
          <p:nvPr/>
        </p:nvSpPr>
        <p:spPr bwMode="auto">
          <a:xfrm>
            <a:off x="837980" y="583367"/>
            <a:ext cx="4392000" cy="4824000"/>
          </a:xfrm>
          <a:prstGeom prst="rect">
            <a:avLst/>
          </a:prstGeom>
          <a:noFill/>
          <a:ln w="12700">
            <a:solidFill>
              <a:schemeClr val="bg1"/>
            </a:solidFill>
            <a:bevel/>
            <a:headEnd/>
            <a:tailEnd/>
          </a:ln>
        </p:spPr>
        <p:txBody>
          <a:bodyPr anchor="ctr"/>
          <a:lstStyle/>
          <a:p>
            <a:pPr algn="ctr"/>
            <a:endParaRPr lang="zh-CN" altLang="en-US" sz="1500">
              <a:solidFill>
                <a:srgbClr val="FFFFFF"/>
              </a:solidFill>
              <a:latin typeface="宋体" pitchFamily="2" charset="-122"/>
              <a:sym typeface="宋体" pitchFamily="2" charset="-122"/>
            </a:endParaRPr>
          </a:p>
        </p:txBody>
      </p:sp>
      <p:grpSp>
        <p:nvGrpSpPr>
          <p:cNvPr id="17" name="组合 16"/>
          <p:cNvGrpSpPr/>
          <p:nvPr/>
        </p:nvGrpSpPr>
        <p:grpSpPr>
          <a:xfrm>
            <a:off x="8890525" y="3955363"/>
            <a:ext cx="2304000" cy="2304000"/>
            <a:chOff x="5299075" y="147638"/>
            <a:chExt cx="2304000" cy="2304000"/>
          </a:xfrm>
        </p:grpSpPr>
        <p:sp>
          <p:nvSpPr>
            <p:cNvPr id="37898" name="矩形 1"/>
            <p:cNvSpPr>
              <a:spLocks noChangeArrowheads="1"/>
            </p:cNvSpPr>
            <p:nvPr/>
          </p:nvSpPr>
          <p:spPr bwMode="auto">
            <a:xfrm>
              <a:off x="5299075" y="147638"/>
              <a:ext cx="2304000" cy="2304000"/>
            </a:xfrm>
            <a:prstGeom prst="rect">
              <a:avLst/>
            </a:prstGeom>
            <a:noFill/>
            <a:ln w="12700">
              <a:solidFill>
                <a:schemeClr val="bg1"/>
              </a:solidFill>
              <a:bevel/>
              <a:headEnd/>
              <a:tailEnd/>
            </a:ln>
          </p:spPr>
          <p:txBody>
            <a:bodyPr anchor="ctr"/>
            <a:lstStyle/>
            <a:p>
              <a:pPr algn="ctr"/>
              <a:endParaRPr lang="zh-CN" altLang="en-US" sz="1500">
                <a:solidFill>
                  <a:srgbClr val="FFFFFF"/>
                </a:solidFill>
                <a:latin typeface="宋体" pitchFamily="2" charset="-122"/>
                <a:sym typeface="宋体" pitchFamily="2" charset="-122"/>
              </a:endParaRPr>
            </a:p>
          </p:txBody>
        </p:sp>
        <p:pic>
          <p:nvPicPr>
            <p:cNvPr id="20" name="图片 19" descr="20160422111915158.png"/>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5371075" y="219638"/>
              <a:ext cx="2160000" cy="2160000"/>
            </a:xfrm>
            <a:prstGeom prst="rect">
              <a:avLst/>
            </a:prstGeom>
            <a:solidFill>
              <a:schemeClr val="bg1"/>
            </a:solidFill>
          </p:spPr>
        </p:pic>
      </p:grpSp>
      <p:sp>
        <p:nvSpPr>
          <p:cNvPr id="21516" name="文本框 24"/>
          <p:cNvSpPr>
            <a:spLocks noChangeArrowheads="1"/>
          </p:cNvSpPr>
          <p:nvPr/>
        </p:nvSpPr>
        <p:spPr bwMode="auto">
          <a:xfrm>
            <a:off x="1016961" y="877210"/>
            <a:ext cx="4034038" cy="4216539"/>
          </a:xfrm>
          <a:prstGeom prst="rect">
            <a:avLst/>
          </a:prstGeom>
          <a:noFill/>
          <a:ln w="9525">
            <a:noFill/>
            <a:miter lim="800000"/>
            <a:headEnd/>
            <a:tailEnd/>
          </a:ln>
        </p:spPr>
        <p:txBody>
          <a:bodyPr>
            <a:spAutoFit/>
          </a:bodyPr>
          <a:lstStyle/>
          <a:p>
            <a:r>
              <a:rPr lang="zh-CN" altLang="en-US" sz="2000" dirty="0" smtClean="0">
                <a:latin typeface="Arial" pitchFamily="34" charset="0"/>
                <a:ea typeface="黑体" pitchFamily="2" charset="-122"/>
                <a:cs typeface="Arial" pitchFamily="34" charset="0"/>
                <a:sym typeface="Calibri" pitchFamily="34" charset="0"/>
              </a:rPr>
              <a:t>◆</a:t>
            </a:r>
            <a:r>
              <a:rPr lang="en-US" altLang="zh-CN" sz="2000" dirty="0" smtClean="0">
                <a:latin typeface="Arial" pitchFamily="34" charset="0"/>
                <a:ea typeface="黑体" pitchFamily="2" charset="-122"/>
                <a:cs typeface="Arial" pitchFamily="34" charset="0"/>
                <a:sym typeface="Calibri" pitchFamily="34" charset="0"/>
              </a:rPr>
              <a:t>  </a:t>
            </a:r>
            <a:r>
              <a:rPr lang="zh-CN" altLang="en-US" sz="2000" dirty="0" smtClean="0">
                <a:latin typeface="Arial" pitchFamily="34" charset="0"/>
                <a:ea typeface="黑体" pitchFamily="2" charset="-122"/>
                <a:cs typeface="Arial" pitchFamily="34" charset="0"/>
                <a:sym typeface="Calibri" pitchFamily="34" charset="0"/>
              </a:rPr>
              <a:t>获得“</a:t>
            </a:r>
            <a:r>
              <a:rPr lang="zh-CN" altLang="en-US" sz="2000" b="1" dirty="0" smtClean="0">
                <a:solidFill>
                  <a:srgbClr val="FF0000"/>
                </a:solidFill>
                <a:latin typeface="Arial" pitchFamily="34" charset="0"/>
                <a:ea typeface="黑体" pitchFamily="2" charset="-122"/>
                <a:cs typeface="Arial" pitchFamily="34" charset="0"/>
                <a:sym typeface="Calibri" pitchFamily="34" charset="0"/>
              </a:rPr>
              <a:t>国际高等商学院协会（</a:t>
            </a:r>
            <a:r>
              <a:rPr lang="en-US" altLang="zh-CN" sz="2000" b="1" dirty="0" smtClean="0">
                <a:solidFill>
                  <a:srgbClr val="FF0000"/>
                </a:solidFill>
                <a:latin typeface="Arial" pitchFamily="34" charset="0"/>
                <a:ea typeface="黑体" pitchFamily="2" charset="-122"/>
                <a:cs typeface="Arial" pitchFamily="34" charset="0"/>
                <a:sym typeface="Calibri" pitchFamily="34" charset="0"/>
              </a:rPr>
              <a:t>AACSB</a:t>
            </a:r>
            <a:r>
              <a:rPr lang="zh-CN" altLang="en-US" sz="2000" b="1" dirty="0" smtClean="0">
                <a:solidFill>
                  <a:srgbClr val="FF0000"/>
                </a:solidFill>
                <a:latin typeface="Arial" pitchFamily="34" charset="0"/>
                <a:ea typeface="黑体" pitchFamily="2" charset="-122"/>
                <a:cs typeface="Arial" pitchFamily="34" charset="0"/>
                <a:sym typeface="Calibri" pitchFamily="34" charset="0"/>
              </a:rPr>
              <a:t>）</a:t>
            </a:r>
            <a:r>
              <a:rPr lang="zh-CN" altLang="en-US" sz="2000" dirty="0" smtClean="0">
                <a:latin typeface="Arial" pitchFamily="34" charset="0"/>
                <a:ea typeface="黑体" pitchFamily="2" charset="-122"/>
                <a:cs typeface="Arial" pitchFamily="34" charset="0"/>
                <a:sym typeface="Calibri" pitchFamily="34" charset="0"/>
              </a:rPr>
              <a:t>”认证</a:t>
            </a:r>
            <a:endParaRPr lang="zh-CN" altLang="en-US" sz="2000" dirty="0">
              <a:latin typeface="Arial" pitchFamily="34" charset="0"/>
              <a:ea typeface="黑体" pitchFamily="2" charset="-122"/>
              <a:cs typeface="Arial" pitchFamily="34" charset="0"/>
              <a:sym typeface="Calibri" pitchFamily="34" charset="0"/>
            </a:endParaRPr>
          </a:p>
          <a:p>
            <a:endParaRPr lang="zh-CN" altLang="en-US" sz="2000" dirty="0">
              <a:solidFill>
                <a:schemeClr val="bg1"/>
              </a:solidFill>
              <a:latin typeface="Arial" pitchFamily="34" charset="0"/>
              <a:ea typeface="黑体" pitchFamily="2" charset="-122"/>
              <a:cs typeface="Arial" pitchFamily="34" charset="0"/>
              <a:sym typeface="Calibri" pitchFamily="34" charset="0"/>
            </a:endParaRPr>
          </a:p>
          <a:p>
            <a:r>
              <a:rPr lang="en-US" altLang="zh-CN" sz="600" dirty="0">
                <a:solidFill>
                  <a:srgbClr val="404040"/>
                </a:solidFill>
                <a:latin typeface="Arial" pitchFamily="34" charset="0"/>
                <a:ea typeface="黑体" pitchFamily="2" charset="-122"/>
                <a:cs typeface="Arial" pitchFamily="34" charset="0"/>
                <a:sym typeface="宋体" pitchFamily="2" charset="-122"/>
              </a:rPr>
              <a:t>             </a:t>
            </a:r>
            <a:endParaRPr lang="en-US" altLang="zh-CN" sz="600" i="1" dirty="0">
              <a:solidFill>
                <a:srgbClr val="404040"/>
              </a:solidFill>
              <a:latin typeface="Arial" pitchFamily="34" charset="0"/>
              <a:ea typeface="黑体" pitchFamily="2" charset="-122"/>
              <a:cs typeface="Arial" pitchFamily="34" charset="0"/>
              <a:sym typeface="宋体" pitchFamily="2" charset="-122"/>
            </a:endParaRPr>
          </a:p>
          <a:p>
            <a:r>
              <a:rPr lang="zh-CN" altLang="en-US" sz="2000" dirty="0">
                <a:latin typeface="Arial" pitchFamily="34" charset="0"/>
                <a:ea typeface="黑体" pitchFamily="2" charset="-122"/>
                <a:cs typeface="Arial" pitchFamily="34" charset="0"/>
                <a:sym typeface="Calibri" pitchFamily="34" charset="0"/>
              </a:rPr>
              <a:t>◆</a:t>
            </a:r>
            <a:r>
              <a:rPr lang="en-US" altLang="zh-CN" sz="2000" dirty="0">
                <a:latin typeface="Arial" pitchFamily="34" charset="0"/>
                <a:ea typeface="黑体" pitchFamily="2" charset="-122"/>
                <a:cs typeface="Arial" pitchFamily="34" charset="0"/>
                <a:sym typeface="Calibri" pitchFamily="34" charset="0"/>
              </a:rPr>
              <a:t> </a:t>
            </a:r>
            <a:r>
              <a:rPr lang="zh-CN" altLang="en-US" sz="2000" dirty="0" smtClean="0">
                <a:latin typeface="Arial" pitchFamily="34" charset="0"/>
                <a:ea typeface="黑体" pitchFamily="2" charset="-122"/>
                <a:cs typeface="Arial" pitchFamily="34" charset="0"/>
                <a:sym typeface="Calibri" pitchFamily="34" charset="0"/>
              </a:rPr>
              <a:t>是</a:t>
            </a:r>
            <a:r>
              <a:rPr lang="en-US" altLang="zh-CN" sz="2000" dirty="0" smtClean="0">
                <a:latin typeface="Arial" pitchFamily="34" charset="0"/>
                <a:ea typeface="黑体" pitchFamily="2" charset="-122"/>
                <a:cs typeface="Arial" pitchFamily="34" charset="0"/>
                <a:sym typeface="Calibri" pitchFamily="34" charset="0"/>
              </a:rPr>
              <a:t>UC</a:t>
            </a:r>
            <a:r>
              <a:rPr lang="zh-CN" altLang="en-US" sz="2000" dirty="0" smtClean="0">
                <a:latin typeface="Arial" pitchFamily="34" charset="0"/>
                <a:ea typeface="黑体" pitchFamily="2" charset="-122"/>
                <a:cs typeface="Arial" pitchFamily="34" charset="0"/>
                <a:sym typeface="Calibri" pitchFamily="34" charset="0"/>
              </a:rPr>
              <a:t>系统中规模最大，且师生比例最小的商学院</a:t>
            </a:r>
            <a:endParaRPr lang="zh-CN" altLang="en-US" sz="2000" dirty="0">
              <a:latin typeface="Arial" pitchFamily="34" charset="0"/>
              <a:ea typeface="黑体" pitchFamily="2" charset="-122"/>
              <a:cs typeface="Arial" pitchFamily="34" charset="0"/>
              <a:sym typeface="Calibri" pitchFamily="34" charset="0"/>
            </a:endParaRPr>
          </a:p>
          <a:p>
            <a:endParaRPr lang="en-US" altLang="zh-CN" sz="600" dirty="0">
              <a:solidFill>
                <a:srgbClr val="404040"/>
              </a:solidFill>
              <a:latin typeface="Arial" pitchFamily="34" charset="0"/>
              <a:ea typeface="黑体" pitchFamily="2" charset="-122"/>
              <a:cs typeface="Arial" pitchFamily="34" charset="0"/>
              <a:sym typeface="宋体" pitchFamily="2" charset="-122"/>
            </a:endParaRPr>
          </a:p>
          <a:p>
            <a:r>
              <a:rPr lang="en-US" altLang="zh-CN" sz="1600" i="1" dirty="0">
                <a:solidFill>
                  <a:srgbClr val="404040"/>
                </a:solidFill>
                <a:latin typeface="Arial" pitchFamily="34" charset="0"/>
                <a:ea typeface="黑体" pitchFamily="2" charset="-122"/>
                <a:cs typeface="Arial" pitchFamily="34" charset="0"/>
                <a:sym typeface="宋体" pitchFamily="2" charset="-122"/>
              </a:rPr>
              <a:t> </a:t>
            </a:r>
            <a:endParaRPr lang="en-US" altLang="zh-CN" sz="600" i="1" dirty="0">
              <a:solidFill>
                <a:srgbClr val="404040"/>
              </a:solidFill>
              <a:latin typeface="Arial" pitchFamily="34" charset="0"/>
              <a:ea typeface="黑体" pitchFamily="2" charset="-122"/>
              <a:cs typeface="Arial" pitchFamily="34" charset="0"/>
              <a:sym typeface="宋体" pitchFamily="2" charset="-122"/>
            </a:endParaRPr>
          </a:p>
          <a:p>
            <a:r>
              <a:rPr lang="zh-CN" altLang="en-US" sz="2000" dirty="0" smtClean="0">
                <a:latin typeface="Arial" pitchFamily="34" charset="0"/>
                <a:ea typeface="黑体" pitchFamily="2" charset="-122"/>
                <a:cs typeface="Arial" pitchFamily="34" charset="0"/>
                <a:sym typeface="Calibri" pitchFamily="34" charset="0"/>
              </a:rPr>
              <a:t>◆ 拥有一流的教师团队：教授们不仅拥有渊博的理论知识并且在各自领域有丰富的工作经历</a:t>
            </a:r>
            <a:endParaRPr lang="zh-CN" altLang="en-US" sz="2000" dirty="0">
              <a:latin typeface="Arial" pitchFamily="34" charset="0"/>
              <a:ea typeface="黑体" pitchFamily="2" charset="-122"/>
              <a:cs typeface="Arial" pitchFamily="34" charset="0"/>
              <a:sym typeface="Calibri" pitchFamily="34" charset="0"/>
            </a:endParaRPr>
          </a:p>
          <a:p>
            <a:endParaRPr lang="zh-CN" altLang="en-US" sz="2000" dirty="0">
              <a:latin typeface="Arial" pitchFamily="34" charset="0"/>
              <a:ea typeface="黑体" pitchFamily="2" charset="-122"/>
              <a:cs typeface="Arial" pitchFamily="34" charset="0"/>
              <a:sym typeface="Calibri" pitchFamily="34" charset="0"/>
            </a:endParaRPr>
          </a:p>
          <a:p>
            <a:r>
              <a:rPr lang="zh-CN" altLang="en-US" sz="2000" dirty="0" smtClean="0">
                <a:latin typeface="Arial" pitchFamily="34" charset="0"/>
                <a:ea typeface="黑体" pitchFamily="2" charset="-122"/>
                <a:cs typeface="Arial" pitchFamily="34" charset="0"/>
                <a:sym typeface="Calibri" pitchFamily="34" charset="0"/>
              </a:rPr>
              <a:t>◆ 学生有机会参与</a:t>
            </a:r>
            <a:r>
              <a:rPr lang="en-US" altLang="zh-CN" sz="2000" dirty="0" smtClean="0">
                <a:latin typeface="Arial" pitchFamily="34" charset="0"/>
                <a:ea typeface="黑体" pitchFamily="2" charset="-122"/>
                <a:cs typeface="Arial" pitchFamily="34" charset="0"/>
                <a:sym typeface="Calibri" pitchFamily="34" charset="0"/>
              </a:rPr>
              <a:t>UCR</a:t>
            </a:r>
            <a:r>
              <a:rPr lang="zh-CN" altLang="en-US" sz="2000" dirty="0" smtClean="0">
                <a:latin typeface="Arial" pitchFamily="34" charset="0"/>
                <a:ea typeface="黑体" pitchFamily="2" charset="-122"/>
                <a:cs typeface="Arial" pitchFamily="34" charset="0"/>
                <a:sym typeface="Calibri" pitchFamily="34" charset="0"/>
              </a:rPr>
              <a:t>与世界知名大学（如牛津大学、复旦大学）的学术交流活动</a:t>
            </a:r>
            <a:endParaRPr lang="en-US" altLang="zh-CN" sz="1600" i="1" dirty="0">
              <a:solidFill>
                <a:srgbClr val="404040"/>
              </a:solidFill>
              <a:latin typeface="Arial" pitchFamily="34" charset="0"/>
              <a:ea typeface="黑体" pitchFamily="2" charset="-122"/>
              <a:cs typeface="Arial" pitchFamily="34" charset="0"/>
              <a:sym typeface="宋体"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7896"/>
                                        </p:tgtEl>
                                        <p:attrNameLst>
                                          <p:attrName>style.visibility</p:attrName>
                                        </p:attrNameLst>
                                      </p:cBhvr>
                                      <p:to>
                                        <p:strVal val="visible"/>
                                      </p:to>
                                    </p:set>
                                    <p:animEffect transition="in" filter="barn(inVertical)">
                                      <p:cBhvr>
                                        <p:cTn id="7" dur="10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Oskui_3dPrintToxic_article.png"/>
          <p:cNvPicPr>
            <a:picLocks noChangeAspect="1"/>
          </p:cNvPicPr>
          <p:nvPr/>
        </p:nvPicPr>
        <p:blipFill>
          <a:blip r:embed="rId3"/>
          <a:stretch>
            <a:fillRect/>
          </a:stretch>
        </p:blipFill>
        <p:spPr>
          <a:xfrm>
            <a:off x="5884" y="1504524"/>
            <a:ext cx="12180231" cy="3848952"/>
          </a:xfrm>
          <a:prstGeom prst="rect">
            <a:avLst/>
          </a:prstGeom>
        </p:spPr>
      </p:pic>
      <p:sp>
        <p:nvSpPr>
          <p:cNvPr id="3" name="梯形 2"/>
          <p:cNvSpPr/>
          <p:nvPr/>
        </p:nvSpPr>
        <p:spPr bwMode="auto">
          <a:xfrm rot="10800000" flipH="1">
            <a:off x="-2308225" y="-19050"/>
            <a:ext cx="10831513" cy="6877050"/>
          </a:xfrm>
          <a:prstGeom prst="trapezoid">
            <a:avLst>
              <a:gd name="adj" fmla="val 29519"/>
            </a:avLst>
          </a:prstGeom>
          <a:solidFill>
            <a:srgbClr val="000000">
              <a:alpha val="63922"/>
            </a:srgbClr>
          </a:solidFill>
          <a:ln>
            <a:noFill/>
          </a:ln>
          <a:extLst/>
        </p:spPr>
        <p:txBody>
          <a:bodyPr lIns="72009" tIns="36005" rIns="72009" bIns="36005" anchor="ctr"/>
          <a:lstStyle/>
          <a:p>
            <a:pPr algn="r">
              <a:defRPr/>
            </a:pPr>
            <a:endParaRPr lang="zh-CN" altLang="en-US" sz="1200" dirty="0">
              <a:solidFill>
                <a:srgbClr val="FFFFFF"/>
              </a:solidFill>
              <a:latin typeface="宋体" pitchFamily="2" charset="-122"/>
            </a:endParaRPr>
          </a:p>
        </p:txBody>
      </p:sp>
      <p:grpSp>
        <p:nvGrpSpPr>
          <p:cNvPr id="5" name="组合 14"/>
          <p:cNvGrpSpPr/>
          <p:nvPr/>
        </p:nvGrpSpPr>
        <p:grpSpPr>
          <a:xfrm>
            <a:off x="7519916" y="1511616"/>
            <a:ext cx="4371833" cy="3822700"/>
            <a:chOff x="7820167" y="447103"/>
            <a:chExt cx="4371833" cy="3822700"/>
          </a:xfrm>
        </p:grpSpPr>
        <p:sp>
          <p:nvSpPr>
            <p:cNvPr id="4" name="椭圆 22"/>
            <p:cNvSpPr>
              <a:spLocks noChangeArrowheads="1"/>
            </p:cNvSpPr>
            <p:nvPr/>
          </p:nvSpPr>
          <p:spPr bwMode="auto">
            <a:xfrm>
              <a:off x="8042346" y="447103"/>
              <a:ext cx="3927475" cy="3822700"/>
            </a:xfrm>
            <a:prstGeom prst="ellipse">
              <a:avLst/>
            </a:prstGeom>
            <a:solidFill>
              <a:schemeClr val="tx1">
                <a:lumMod val="85000"/>
                <a:lumOff val="15000"/>
                <a:alpha val="77000"/>
              </a:schemeClr>
            </a:solidFill>
            <a:ln>
              <a:noFill/>
            </a:ln>
          </p:spPr>
          <p:txBody>
            <a:bodyPr lIns="72009" tIns="36005" rIns="72009" bIns="36005" anchor="ctr"/>
            <a:lstStyle/>
            <a:p>
              <a:pPr algn="ctr">
                <a:buFont typeface="Arial" pitchFamily="34" charset="0"/>
                <a:buNone/>
                <a:defRPr/>
              </a:pPr>
              <a:endParaRPr lang="zh-CN" altLang="zh-CN" sz="1000">
                <a:solidFill>
                  <a:srgbClr val="FFFFFF"/>
                </a:solidFill>
                <a:latin typeface="宋体" pitchFamily="2" charset="-122"/>
                <a:sym typeface="宋体" pitchFamily="2" charset="-122"/>
              </a:endParaRPr>
            </a:p>
          </p:txBody>
        </p:sp>
        <p:grpSp>
          <p:nvGrpSpPr>
            <p:cNvPr id="11" name="组合 13"/>
            <p:cNvGrpSpPr/>
            <p:nvPr/>
          </p:nvGrpSpPr>
          <p:grpSpPr>
            <a:xfrm>
              <a:off x="7820167" y="1348537"/>
              <a:ext cx="4371833" cy="811037"/>
              <a:chOff x="7820167" y="734377"/>
              <a:chExt cx="4371833" cy="811037"/>
            </a:xfrm>
          </p:grpSpPr>
          <p:sp>
            <p:nvSpPr>
              <p:cNvPr id="6" name="文本框 33"/>
              <p:cNvSpPr>
                <a:spLocks noChangeArrowheads="1"/>
              </p:cNvSpPr>
              <p:nvPr/>
            </p:nvSpPr>
            <p:spPr bwMode="auto">
              <a:xfrm>
                <a:off x="7820167" y="815031"/>
                <a:ext cx="4371833" cy="646331"/>
              </a:xfrm>
              <a:prstGeom prst="rect">
                <a:avLst/>
              </a:prstGeom>
              <a:noFill/>
              <a:ln>
                <a:noFill/>
              </a:ln>
              <a:effectLst>
                <a:outerShdw blurRad="63500" dist="38100" algn="l" rotWithShape="0">
                  <a:srgbClr val="000000">
                    <a:alpha val="39999"/>
                  </a:srgbClr>
                </a:outerShdw>
              </a:effectLst>
              <a:extLst>
                <a:ext uri="{909E8E84-426E-40dd-AFC4-6F175D3DCCD1}"/>
                <a:ext uri="{91240B29-F687-4f45-9708-019B960494DF}"/>
              </a:extLst>
            </p:spPr>
            <p:txBody>
              <a:bodyPr wrap="square">
                <a:spAutoFit/>
              </a:bodyPr>
              <a:lstStyle/>
              <a:p>
                <a:pPr algn="ctr">
                  <a:defRPr/>
                </a:pPr>
                <a:r>
                  <a:rPr lang="zh-CN" altLang="en-US" sz="3600" b="1" dirty="0" smtClean="0">
                    <a:solidFill>
                      <a:schemeClr val="bg1"/>
                    </a:solidFill>
                    <a:latin typeface="微软雅黑" charset="0"/>
                    <a:ea typeface="微软雅黑" charset="0"/>
                    <a:cs typeface="微软雅黑" charset="0"/>
                    <a:sym typeface="Calibri" charset="0"/>
                  </a:rPr>
                  <a:t>教育研究生院</a:t>
                </a:r>
                <a:endParaRPr lang="zh-CN" altLang="en-US" sz="3600" b="1" dirty="0">
                  <a:solidFill>
                    <a:schemeClr val="bg1"/>
                  </a:solidFill>
                  <a:latin typeface="微软雅黑" charset="0"/>
                  <a:ea typeface="微软雅黑" charset="0"/>
                  <a:cs typeface="微软雅黑" charset="0"/>
                  <a:sym typeface="宋体" charset="0"/>
                </a:endParaRPr>
              </a:p>
            </p:txBody>
          </p:sp>
          <p:sp>
            <p:nvSpPr>
              <p:cNvPr id="7" name="直接连接符 49"/>
              <p:cNvSpPr>
                <a:spLocks noChangeShapeType="1"/>
              </p:cNvSpPr>
              <p:nvPr/>
            </p:nvSpPr>
            <p:spPr bwMode="auto">
              <a:xfrm>
                <a:off x="7921848" y="734377"/>
                <a:ext cx="4168471" cy="0"/>
              </a:xfrm>
              <a:prstGeom prst="line">
                <a:avLst/>
              </a:prstGeom>
              <a:noFill/>
              <a:ln w="6350">
                <a:solidFill>
                  <a:schemeClr val="bg1"/>
                </a:solidFill>
                <a:bevel/>
                <a:headEnd/>
                <a:tailEnd/>
              </a:ln>
            </p:spPr>
            <p:txBody>
              <a:bodyPr/>
              <a:lstStyle/>
              <a:p>
                <a:endParaRPr lang="zh-CN" altLang="en-US"/>
              </a:p>
            </p:txBody>
          </p:sp>
          <p:sp>
            <p:nvSpPr>
              <p:cNvPr id="8" name="直接连接符 50"/>
              <p:cNvSpPr>
                <a:spLocks noChangeShapeType="1"/>
              </p:cNvSpPr>
              <p:nvPr/>
            </p:nvSpPr>
            <p:spPr bwMode="auto">
              <a:xfrm>
                <a:off x="7921848" y="1545414"/>
                <a:ext cx="4168471" cy="0"/>
              </a:xfrm>
              <a:prstGeom prst="line">
                <a:avLst/>
              </a:prstGeom>
              <a:noFill/>
              <a:ln w="6350">
                <a:solidFill>
                  <a:schemeClr val="bg1"/>
                </a:solidFill>
                <a:bevel/>
                <a:headEnd/>
                <a:tailEnd/>
              </a:ln>
            </p:spPr>
            <p:txBody>
              <a:bodyPr/>
              <a:lstStyle/>
              <a:p>
                <a:endParaRPr lang="zh-CN" altLang="en-US"/>
              </a:p>
            </p:txBody>
          </p:sp>
        </p:grpSp>
        <p:sp>
          <p:nvSpPr>
            <p:cNvPr id="9" name="矩形 8"/>
            <p:cNvSpPr>
              <a:spLocks noChangeArrowheads="1"/>
            </p:cNvSpPr>
            <p:nvPr/>
          </p:nvSpPr>
          <p:spPr bwMode="auto">
            <a:xfrm>
              <a:off x="8129608" y="2220383"/>
              <a:ext cx="3752951" cy="646331"/>
            </a:xfrm>
            <a:prstGeom prst="rect">
              <a:avLst/>
            </a:prstGeom>
            <a:noFill/>
            <a:ln w="9525">
              <a:noFill/>
              <a:miter lim="800000"/>
              <a:headEnd/>
              <a:tailEnd/>
            </a:ln>
          </p:spPr>
          <p:txBody>
            <a:bodyPr wrap="none">
              <a:spAutoFit/>
            </a:bodyPr>
            <a:lstStyle/>
            <a:p>
              <a:pPr algn="ctr"/>
              <a:r>
                <a:rPr lang="en-US" altLang="zh-CN" sz="3600" b="1" dirty="0">
                  <a:solidFill>
                    <a:srgbClr val="FFFF00"/>
                  </a:solidFill>
                  <a:latin typeface="Freestyle Script" pitchFamily="66" charset="0"/>
                  <a:ea typeface="微软雅黑" pitchFamily="34" charset="-122"/>
                </a:rPr>
                <a:t> </a:t>
              </a:r>
              <a:r>
                <a:rPr lang="en-US" altLang="zh-CN" sz="3600" b="1" dirty="0" smtClean="0">
                  <a:solidFill>
                    <a:srgbClr val="FFFF00"/>
                  </a:solidFill>
                  <a:latin typeface="Freestyle Script" pitchFamily="66" charset="0"/>
                  <a:ea typeface="微软雅黑" pitchFamily="34" charset="-122"/>
                </a:rPr>
                <a:t>Graduate School of Education</a:t>
              </a:r>
              <a:endParaRPr lang="zh-CN" altLang="en-US" sz="3600" dirty="0">
                <a:solidFill>
                  <a:srgbClr val="FFFF00"/>
                </a:solidFill>
              </a:endParaRPr>
            </a:p>
          </p:txBody>
        </p:sp>
      </p:grpSp>
      <p:sp>
        <p:nvSpPr>
          <p:cNvPr id="17" name="平行四边形 16"/>
          <p:cNvSpPr/>
          <p:nvPr/>
        </p:nvSpPr>
        <p:spPr bwMode="auto">
          <a:xfrm>
            <a:off x="-982640" y="3575714"/>
            <a:ext cx="8447966" cy="3276000"/>
          </a:xfrm>
          <a:prstGeom prst="parallelogram">
            <a:avLst>
              <a:gd name="adj" fmla="val 29337"/>
            </a:avLst>
          </a:prstGeom>
          <a:solidFill>
            <a:srgbClr val="FF3300">
              <a:alpha val="80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36000" tIns="36005" rIns="36000" bIns="36005" rtlCol="0" anchor="ctr" anchorCtr="0"/>
          <a:lstStyle/>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Educational Psychology 	</a:t>
            </a:r>
            <a:r>
              <a:rPr lang="en-US" altLang="zh-CN" sz="1200" dirty="0" smtClean="0">
                <a:solidFill>
                  <a:srgbClr val="FFFFFF"/>
                </a:solidFill>
                <a:latin typeface="Arial" pitchFamily="34" charset="0"/>
                <a:cs typeface="Arial" pitchFamily="34" charset="0"/>
                <a:sym typeface="宋体" charset="0"/>
              </a:rPr>
              <a:t> ●  </a:t>
            </a:r>
            <a:r>
              <a:rPr lang="en-US" altLang="zh-CN" sz="2000" dirty="0" smtClean="0">
                <a:solidFill>
                  <a:srgbClr val="FFFFFF"/>
                </a:solidFill>
                <a:latin typeface="Arial" pitchFamily="34" charset="0"/>
                <a:cs typeface="Arial" pitchFamily="34" charset="0"/>
                <a:sym typeface="宋体" charset="0"/>
              </a:rPr>
              <a:t>TESOL </a:t>
            </a:r>
            <a:endParaRPr lang="en-US" altLang="zh-CN" sz="2000" dirty="0" smtClean="0">
              <a:latin typeface="Arial" pitchFamily="34" charset="0"/>
              <a:cs typeface="Arial" pitchFamily="34" charset="0"/>
              <a:sym typeface="宋体" charset="0"/>
            </a:endParaRPr>
          </a:p>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Reading Emphasis		</a:t>
            </a: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Special Education</a:t>
            </a:r>
          </a:p>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General Education with Teaching emphasis 	</a:t>
            </a:r>
          </a:p>
          <a:p>
            <a:pPr>
              <a:lnSpc>
                <a:spcPct val="150000"/>
              </a:lnSpc>
            </a:pPr>
            <a:r>
              <a:rPr lang="en-US" altLang="zh-CN" sz="1200" dirty="0" smtClean="0">
                <a:solidFill>
                  <a:srgbClr val="FFFFFF"/>
                </a:solidFill>
                <a:latin typeface="Arial" pitchFamily="34" charset="0"/>
                <a:cs typeface="Arial" pitchFamily="34" charset="0"/>
                <a:sym typeface="宋体" charset="0"/>
              </a:rPr>
              <a:t>  ● </a:t>
            </a:r>
            <a:r>
              <a:rPr lang="en-US" altLang="zh-CN" sz="2000" dirty="0" smtClean="0">
                <a:solidFill>
                  <a:srgbClr val="FFFFFF"/>
                </a:solidFill>
                <a:latin typeface="Arial" pitchFamily="34" charset="0"/>
                <a:cs typeface="Arial" pitchFamily="34" charset="0"/>
                <a:sym typeface="宋体" charset="0"/>
              </a:rPr>
              <a:t>Higher Education Administration and Policy</a:t>
            </a:r>
          </a:p>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Diversity and Equity Emphasis		</a:t>
            </a:r>
          </a:p>
        </p:txBody>
      </p:sp>
      <p:grpSp>
        <p:nvGrpSpPr>
          <p:cNvPr id="18" name="组合 17"/>
          <p:cNvGrpSpPr/>
          <p:nvPr/>
        </p:nvGrpSpPr>
        <p:grpSpPr>
          <a:xfrm>
            <a:off x="1936216" y="1184820"/>
            <a:ext cx="3312000" cy="1764000"/>
            <a:chOff x="2686843" y="1102933"/>
            <a:chExt cx="3312000" cy="1764000"/>
          </a:xfrm>
        </p:grpSpPr>
        <p:pic>
          <p:nvPicPr>
            <p:cNvPr id="2050" name="Picture 2" descr="H:\环球立新\UCR\UC 图片\Riverside\ssp1.jpg"/>
            <p:cNvPicPr>
              <a:picLocks noChangeAspect="1" noChangeArrowheads="1"/>
            </p:cNvPicPr>
            <p:nvPr/>
          </p:nvPicPr>
          <p:blipFill>
            <a:blip r:embed="rId4"/>
            <a:srcRect/>
            <a:stretch>
              <a:fillRect/>
            </a:stretch>
          </p:blipFill>
          <p:spPr bwMode="auto">
            <a:xfrm>
              <a:off x="2758843" y="1175308"/>
              <a:ext cx="3168000" cy="1619250"/>
            </a:xfrm>
            <a:prstGeom prst="rect">
              <a:avLst/>
            </a:prstGeom>
            <a:noFill/>
          </p:spPr>
        </p:pic>
        <p:sp>
          <p:nvSpPr>
            <p:cNvPr id="16" name="矩形 15"/>
            <p:cNvSpPr/>
            <p:nvPr/>
          </p:nvSpPr>
          <p:spPr bwMode="auto">
            <a:xfrm>
              <a:off x="2686843" y="1102933"/>
              <a:ext cx="3312000" cy="1764000"/>
            </a:xfrm>
            <a:prstGeom prst="rect">
              <a:avLst/>
            </a:prstGeom>
            <a:no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lIns="36000" tIns="36005" rIns="36000" bIns="36005" rtlCol="0" anchor="ctr"/>
            <a:lstStyle/>
            <a:p>
              <a:pPr algn="ctr"/>
              <a:endParaRPr lang="zh-CN" altLang="en-US" sz="1100">
                <a:solidFill>
                  <a:srgbClr val="FFFFFF"/>
                </a:solidFill>
                <a:latin typeface="宋体" charset="0"/>
                <a:sym typeface="宋体" charset="0"/>
              </a:endParaRPr>
            </a:p>
          </p:txBody>
        </p:sp>
      </p:grpSp>
    </p:spTree>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Oskui_3dPrintToxic_article.png"/>
          <p:cNvPicPr>
            <a:picLocks noChangeAspect="1"/>
          </p:cNvPicPr>
          <p:nvPr/>
        </p:nvPicPr>
        <p:blipFill>
          <a:blip r:embed="rId3"/>
          <a:stretch>
            <a:fillRect/>
          </a:stretch>
        </p:blipFill>
        <p:spPr>
          <a:xfrm>
            <a:off x="5884" y="1079956"/>
            <a:ext cx="12180231" cy="4698089"/>
          </a:xfrm>
          <a:prstGeom prst="rect">
            <a:avLst/>
          </a:prstGeom>
        </p:spPr>
      </p:pic>
      <p:sp>
        <p:nvSpPr>
          <p:cNvPr id="3" name="梯形 2"/>
          <p:cNvSpPr/>
          <p:nvPr/>
        </p:nvSpPr>
        <p:spPr bwMode="auto">
          <a:xfrm rot="10800000" flipH="1">
            <a:off x="-2308225" y="-19050"/>
            <a:ext cx="10831513" cy="6877050"/>
          </a:xfrm>
          <a:prstGeom prst="trapezoid">
            <a:avLst>
              <a:gd name="adj" fmla="val 29519"/>
            </a:avLst>
          </a:prstGeom>
          <a:solidFill>
            <a:srgbClr val="000000">
              <a:alpha val="63922"/>
            </a:srgbClr>
          </a:solidFill>
          <a:ln>
            <a:noFill/>
          </a:ln>
          <a:extLst/>
        </p:spPr>
        <p:txBody>
          <a:bodyPr lIns="72009" tIns="36005" rIns="72009" bIns="36005" anchor="ctr"/>
          <a:lstStyle/>
          <a:p>
            <a:pPr algn="r">
              <a:defRPr/>
            </a:pPr>
            <a:endParaRPr lang="zh-CN" altLang="en-US" sz="1200" dirty="0">
              <a:solidFill>
                <a:srgbClr val="FFFFFF"/>
              </a:solidFill>
              <a:latin typeface="宋体" pitchFamily="2" charset="-122"/>
            </a:endParaRPr>
          </a:p>
        </p:txBody>
      </p:sp>
      <p:grpSp>
        <p:nvGrpSpPr>
          <p:cNvPr id="5" name="组合 14"/>
          <p:cNvGrpSpPr/>
          <p:nvPr/>
        </p:nvGrpSpPr>
        <p:grpSpPr>
          <a:xfrm>
            <a:off x="7519916" y="1716336"/>
            <a:ext cx="4371833" cy="3822700"/>
            <a:chOff x="7820167" y="638175"/>
            <a:chExt cx="4371833" cy="3822700"/>
          </a:xfrm>
        </p:grpSpPr>
        <p:sp>
          <p:nvSpPr>
            <p:cNvPr id="4" name="椭圆 22"/>
            <p:cNvSpPr>
              <a:spLocks noChangeArrowheads="1"/>
            </p:cNvSpPr>
            <p:nvPr/>
          </p:nvSpPr>
          <p:spPr bwMode="auto">
            <a:xfrm>
              <a:off x="8042346" y="638175"/>
              <a:ext cx="3927475" cy="3822700"/>
            </a:xfrm>
            <a:prstGeom prst="ellipse">
              <a:avLst/>
            </a:prstGeom>
            <a:solidFill>
              <a:schemeClr val="tx1">
                <a:lumMod val="85000"/>
                <a:lumOff val="15000"/>
                <a:alpha val="77000"/>
              </a:schemeClr>
            </a:solidFill>
            <a:ln>
              <a:noFill/>
            </a:ln>
          </p:spPr>
          <p:txBody>
            <a:bodyPr lIns="72009" tIns="36005" rIns="72009" bIns="36005" anchor="ctr"/>
            <a:lstStyle/>
            <a:p>
              <a:pPr algn="ctr">
                <a:buFont typeface="Arial" pitchFamily="34" charset="0"/>
                <a:buNone/>
                <a:defRPr/>
              </a:pPr>
              <a:endParaRPr lang="zh-CN" altLang="zh-CN" sz="1000">
                <a:solidFill>
                  <a:srgbClr val="FFFFFF"/>
                </a:solidFill>
                <a:latin typeface="宋体" pitchFamily="2" charset="-122"/>
                <a:sym typeface="宋体" pitchFamily="2" charset="-122"/>
              </a:endParaRPr>
            </a:p>
          </p:txBody>
        </p:sp>
        <p:grpSp>
          <p:nvGrpSpPr>
            <p:cNvPr id="11" name="组合 13"/>
            <p:cNvGrpSpPr/>
            <p:nvPr/>
          </p:nvGrpSpPr>
          <p:grpSpPr>
            <a:xfrm>
              <a:off x="7820167" y="1921753"/>
              <a:ext cx="4371833" cy="811037"/>
              <a:chOff x="7820167" y="1307593"/>
              <a:chExt cx="4371833" cy="811037"/>
            </a:xfrm>
          </p:grpSpPr>
          <p:sp>
            <p:nvSpPr>
              <p:cNvPr id="6" name="文本框 33"/>
              <p:cNvSpPr>
                <a:spLocks noChangeArrowheads="1"/>
              </p:cNvSpPr>
              <p:nvPr/>
            </p:nvSpPr>
            <p:spPr bwMode="auto">
              <a:xfrm>
                <a:off x="7820167" y="1388247"/>
                <a:ext cx="4371833" cy="646331"/>
              </a:xfrm>
              <a:prstGeom prst="rect">
                <a:avLst/>
              </a:prstGeom>
              <a:noFill/>
              <a:ln>
                <a:noFill/>
              </a:ln>
              <a:effectLst>
                <a:outerShdw blurRad="63500" dist="38100" algn="l" rotWithShape="0">
                  <a:srgbClr val="000000">
                    <a:alpha val="39999"/>
                  </a:srgbClr>
                </a:outerShdw>
              </a:effectLst>
              <a:extLst>
                <a:ext uri="{909E8E84-426E-40dd-AFC4-6F175D3DCCD1}"/>
                <a:ext uri="{91240B29-F687-4f45-9708-019B960494DF}"/>
              </a:extLst>
            </p:spPr>
            <p:txBody>
              <a:bodyPr wrap="square">
                <a:spAutoFit/>
              </a:bodyPr>
              <a:lstStyle/>
              <a:p>
                <a:pPr algn="ctr">
                  <a:defRPr/>
                </a:pPr>
                <a:r>
                  <a:rPr lang="zh-CN" altLang="en-US" sz="3600" b="1" dirty="0" smtClean="0">
                    <a:solidFill>
                      <a:schemeClr val="bg1"/>
                    </a:solidFill>
                    <a:latin typeface="微软雅黑" charset="0"/>
                    <a:ea typeface="微软雅黑" charset="0"/>
                    <a:cs typeface="微软雅黑" charset="0"/>
                    <a:sym typeface="Calibri" charset="0"/>
                  </a:rPr>
                  <a:t>医学院</a:t>
                </a:r>
                <a:endParaRPr lang="zh-CN" altLang="en-US" sz="3600" b="1" dirty="0">
                  <a:solidFill>
                    <a:schemeClr val="bg1"/>
                  </a:solidFill>
                  <a:latin typeface="微软雅黑" charset="0"/>
                  <a:ea typeface="微软雅黑" charset="0"/>
                  <a:cs typeface="微软雅黑" charset="0"/>
                  <a:sym typeface="宋体" charset="0"/>
                </a:endParaRPr>
              </a:p>
            </p:txBody>
          </p:sp>
          <p:sp>
            <p:nvSpPr>
              <p:cNvPr id="7" name="直接连接符 49"/>
              <p:cNvSpPr>
                <a:spLocks noChangeShapeType="1"/>
              </p:cNvSpPr>
              <p:nvPr/>
            </p:nvSpPr>
            <p:spPr bwMode="auto">
              <a:xfrm>
                <a:off x="7921848" y="1307593"/>
                <a:ext cx="4168471" cy="0"/>
              </a:xfrm>
              <a:prstGeom prst="line">
                <a:avLst/>
              </a:prstGeom>
              <a:noFill/>
              <a:ln w="6350">
                <a:solidFill>
                  <a:schemeClr val="bg1"/>
                </a:solidFill>
                <a:bevel/>
                <a:headEnd/>
                <a:tailEnd/>
              </a:ln>
            </p:spPr>
            <p:txBody>
              <a:bodyPr/>
              <a:lstStyle/>
              <a:p>
                <a:endParaRPr lang="zh-CN" altLang="en-US"/>
              </a:p>
            </p:txBody>
          </p:sp>
          <p:sp>
            <p:nvSpPr>
              <p:cNvPr id="8" name="直接连接符 50"/>
              <p:cNvSpPr>
                <a:spLocks noChangeShapeType="1"/>
              </p:cNvSpPr>
              <p:nvPr/>
            </p:nvSpPr>
            <p:spPr bwMode="auto">
              <a:xfrm>
                <a:off x="7921848" y="2118630"/>
                <a:ext cx="4168471" cy="0"/>
              </a:xfrm>
              <a:prstGeom prst="line">
                <a:avLst/>
              </a:prstGeom>
              <a:noFill/>
              <a:ln w="6350">
                <a:solidFill>
                  <a:schemeClr val="bg1"/>
                </a:solidFill>
                <a:bevel/>
                <a:headEnd/>
                <a:tailEnd/>
              </a:ln>
            </p:spPr>
            <p:txBody>
              <a:bodyPr/>
              <a:lstStyle/>
              <a:p>
                <a:endParaRPr lang="zh-CN" altLang="en-US"/>
              </a:p>
            </p:txBody>
          </p:sp>
        </p:grpSp>
        <p:sp>
          <p:nvSpPr>
            <p:cNvPr id="9" name="矩形 8"/>
            <p:cNvSpPr>
              <a:spLocks noChangeArrowheads="1"/>
            </p:cNvSpPr>
            <p:nvPr/>
          </p:nvSpPr>
          <p:spPr bwMode="auto">
            <a:xfrm>
              <a:off x="8742757" y="2793599"/>
              <a:ext cx="2526653" cy="646331"/>
            </a:xfrm>
            <a:prstGeom prst="rect">
              <a:avLst/>
            </a:prstGeom>
            <a:noFill/>
            <a:ln w="9525">
              <a:noFill/>
              <a:miter lim="800000"/>
              <a:headEnd/>
              <a:tailEnd/>
            </a:ln>
          </p:spPr>
          <p:txBody>
            <a:bodyPr wrap="none">
              <a:spAutoFit/>
            </a:bodyPr>
            <a:lstStyle/>
            <a:p>
              <a:pPr algn="ctr"/>
              <a:r>
                <a:rPr lang="en-US" altLang="zh-CN" sz="3600" b="1" dirty="0">
                  <a:solidFill>
                    <a:srgbClr val="FFFF00"/>
                  </a:solidFill>
                  <a:latin typeface="Freestyle Script" pitchFamily="66" charset="0"/>
                  <a:ea typeface="微软雅黑" pitchFamily="34" charset="-122"/>
                </a:rPr>
                <a:t> </a:t>
              </a:r>
              <a:r>
                <a:rPr lang="en-US" altLang="zh-CN" sz="3600" b="1" dirty="0" smtClean="0">
                  <a:solidFill>
                    <a:srgbClr val="FFFF00"/>
                  </a:solidFill>
                  <a:latin typeface="Freestyle Script" pitchFamily="66" charset="0"/>
                  <a:ea typeface="微软雅黑" pitchFamily="34" charset="-122"/>
                </a:rPr>
                <a:t>School of Medicine</a:t>
              </a:r>
              <a:endParaRPr lang="zh-CN" altLang="en-US" sz="3600" dirty="0">
                <a:solidFill>
                  <a:srgbClr val="FFFF00"/>
                </a:solidFill>
              </a:endParaRPr>
            </a:p>
          </p:txBody>
        </p:sp>
      </p:grpSp>
      <p:sp>
        <p:nvSpPr>
          <p:cNvPr id="17" name="平行四边形 16"/>
          <p:cNvSpPr/>
          <p:nvPr/>
        </p:nvSpPr>
        <p:spPr bwMode="auto">
          <a:xfrm>
            <a:off x="-982640" y="3575714"/>
            <a:ext cx="8447966" cy="3276000"/>
          </a:xfrm>
          <a:prstGeom prst="parallelogram">
            <a:avLst>
              <a:gd name="adj" fmla="val 29337"/>
            </a:avLst>
          </a:prstGeom>
          <a:solidFill>
            <a:srgbClr val="CC3399">
              <a:alpha val="76863"/>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36000" tIns="36005" rIns="36000" bIns="36005" rtlCol="0" anchor="ctr" anchorCtr="0"/>
          <a:lstStyle/>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Medical Education 	</a:t>
            </a:r>
          </a:p>
          <a:p>
            <a:pPr>
              <a:lnSpc>
                <a:spcPct val="150000"/>
              </a:lnSpc>
            </a:pPr>
            <a:r>
              <a:rPr lang="en-US" altLang="zh-CN" sz="2000" dirty="0" smtClean="0">
                <a:solidFill>
                  <a:srgbClr val="FFFFFF"/>
                </a:solidFill>
                <a:latin typeface="Arial" pitchFamily="34" charset="0"/>
                <a:cs typeface="Arial" pitchFamily="34" charset="0"/>
                <a:sym typeface="宋体" charset="0"/>
              </a:rPr>
              <a:t>	</a:t>
            </a:r>
            <a:r>
              <a:rPr lang="en-US" altLang="zh-CN" sz="1200" dirty="0" smtClean="0">
                <a:solidFill>
                  <a:srgbClr val="FFFFFF"/>
                </a:solidFill>
                <a:latin typeface="Arial" pitchFamily="34" charset="0"/>
                <a:cs typeface="Arial" pitchFamily="34" charset="0"/>
                <a:sym typeface="宋体" charset="0"/>
              </a:rPr>
              <a:t>●</a:t>
            </a:r>
            <a:r>
              <a:rPr lang="en-US" altLang="zh-CN" sz="2000" dirty="0" smtClean="0">
                <a:solidFill>
                  <a:srgbClr val="FFFFFF"/>
                </a:solidFill>
                <a:latin typeface="Arial" pitchFamily="34" charset="0"/>
                <a:cs typeface="Arial" pitchFamily="34" charset="0"/>
                <a:sym typeface="宋体" charset="0"/>
              </a:rPr>
              <a:t> Clinical Medicine</a:t>
            </a:r>
          </a:p>
          <a:p>
            <a:pPr>
              <a:lnSpc>
                <a:spcPct val="150000"/>
              </a:lnSpc>
            </a:pPr>
            <a:r>
              <a:rPr lang="en-US" altLang="zh-CN" sz="2000" dirty="0" smtClean="0">
                <a:solidFill>
                  <a:srgbClr val="FFFFFF"/>
                </a:solidFill>
                <a:latin typeface="Arial" pitchFamily="34" charset="0"/>
                <a:cs typeface="Arial" pitchFamily="34" charset="0"/>
                <a:sym typeface="宋体" charset="0"/>
              </a:rPr>
              <a:t>	</a:t>
            </a:r>
            <a:r>
              <a:rPr lang="en-US" altLang="zh-CN" sz="1200" dirty="0" smtClean="0">
                <a:solidFill>
                  <a:srgbClr val="FFFFFF"/>
                </a:solidFill>
                <a:latin typeface="Arial" pitchFamily="34" charset="0"/>
                <a:cs typeface="Arial" pitchFamily="34" charset="0"/>
                <a:sym typeface="宋体" charset="0"/>
              </a:rPr>
              <a:t>●</a:t>
            </a:r>
            <a:r>
              <a:rPr lang="en-US" altLang="zh-CN" sz="2000" dirty="0" smtClean="0">
                <a:solidFill>
                  <a:srgbClr val="FFFFFF"/>
                </a:solidFill>
                <a:latin typeface="Arial" pitchFamily="34" charset="0"/>
                <a:cs typeface="Arial" pitchFamily="34" charset="0"/>
                <a:sym typeface="宋体" charset="0"/>
              </a:rPr>
              <a:t> Medical Research 		</a:t>
            </a:r>
          </a:p>
          <a:p>
            <a:pPr>
              <a:lnSpc>
                <a:spcPct val="150000"/>
              </a:lnSpc>
            </a:pPr>
            <a:r>
              <a:rPr lang="en-US" altLang="zh-CN" sz="2000" dirty="0" smtClean="0">
                <a:solidFill>
                  <a:srgbClr val="FFFFFF"/>
                </a:solidFill>
                <a:latin typeface="Arial" pitchFamily="34" charset="0"/>
                <a:cs typeface="Arial" pitchFamily="34" charset="0"/>
                <a:sym typeface="宋体" charset="0"/>
              </a:rPr>
              <a:t>	</a:t>
            </a:r>
            <a:r>
              <a:rPr lang="en-US" altLang="zh-CN" sz="1200" dirty="0" smtClean="0">
                <a:solidFill>
                  <a:srgbClr val="FFFFFF"/>
                </a:solidFill>
                <a:latin typeface="Arial" pitchFamily="34" charset="0"/>
                <a:cs typeface="Arial" pitchFamily="34" charset="0"/>
                <a:sym typeface="宋体" charset="0"/>
              </a:rPr>
              <a:t>●</a:t>
            </a:r>
            <a:r>
              <a:rPr lang="en-US" altLang="zh-CN" sz="2000" dirty="0" smtClean="0">
                <a:solidFill>
                  <a:srgbClr val="FFFFFF"/>
                </a:solidFill>
                <a:latin typeface="Arial" pitchFamily="34" charset="0"/>
                <a:cs typeface="Arial" pitchFamily="34" charset="0"/>
                <a:sym typeface="宋体" charset="0"/>
              </a:rPr>
              <a:t> Biomedical Sciences 	</a:t>
            </a:r>
            <a:endParaRPr lang="en-US" altLang="zh-CN" sz="2000" dirty="0" smtClean="0">
              <a:latin typeface="Arial" pitchFamily="34" charset="0"/>
              <a:cs typeface="Arial" pitchFamily="34" charset="0"/>
              <a:sym typeface="宋体" charset="0"/>
            </a:endParaRPr>
          </a:p>
          <a:p>
            <a:pPr>
              <a:lnSpc>
                <a:spcPct val="150000"/>
              </a:lnSpc>
            </a:pPr>
            <a:r>
              <a:rPr lang="en-US" altLang="zh-CN" sz="2000" dirty="0" smtClean="0">
                <a:solidFill>
                  <a:srgbClr val="FFFFFF"/>
                </a:solidFill>
                <a:latin typeface="Arial" pitchFamily="34" charset="0"/>
                <a:cs typeface="Arial" pitchFamily="34" charset="0"/>
                <a:sym typeface="宋体" charset="0"/>
              </a:rPr>
              <a:t>		</a:t>
            </a:r>
          </a:p>
        </p:txBody>
      </p:sp>
      <p:pic>
        <p:nvPicPr>
          <p:cNvPr id="16" name="图片 15" descr="lace_poster_presentation.jpg"/>
          <p:cNvPicPr>
            <a:picLocks noChangeAspect="1"/>
          </p:cNvPicPr>
          <p:nvPr/>
        </p:nvPicPr>
        <p:blipFill>
          <a:blip r:embed="rId4"/>
          <a:srcRect l="27363"/>
          <a:stretch>
            <a:fillRect/>
          </a:stretch>
        </p:blipFill>
        <p:spPr>
          <a:xfrm>
            <a:off x="4012442" y="2898728"/>
            <a:ext cx="2656764" cy="3162300"/>
          </a:xfrm>
          <a:prstGeom prst="ellipse">
            <a:avLst/>
          </a:prstGeom>
          <a:ln>
            <a:noFill/>
          </a:ln>
          <a:effectLst>
            <a:softEdge rad="112500"/>
          </a:effectLst>
        </p:spPr>
      </p:pic>
    </p:spTree>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图片 3"/>
          <p:cNvPicPr>
            <a:picLocks noChangeAspect="1"/>
          </p:cNvPicPr>
          <p:nvPr/>
        </p:nvPicPr>
        <p:blipFill>
          <a:blip r:embed="rId2" cstate="print"/>
          <a:srcRect t="13333" b="2383"/>
          <a:stretch>
            <a:fillRect/>
          </a:stretch>
        </p:blipFill>
        <p:spPr bwMode="auto">
          <a:xfrm>
            <a:off x="0" y="0"/>
            <a:ext cx="12192000" cy="6858000"/>
          </a:xfrm>
          <a:prstGeom prst="rect">
            <a:avLst/>
          </a:prstGeom>
          <a:noFill/>
          <a:ln w="9525">
            <a:noFill/>
            <a:miter lim="800000"/>
            <a:headEnd/>
            <a:tailEnd/>
          </a:ln>
        </p:spPr>
      </p:pic>
      <p:sp>
        <p:nvSpPr>
          <p:cNvPr id="17411" name="等腰三角形 1"/>
          <p:cNvSpPr>
            <a:spLocks noChangeArrowheads="1"/>
          </p:cNvSpPr>
          <p:nvPr/>
        </p:nvSpPr>
        <p:spPr bwMode="auto">
          <a:xfrm rot="10800000">
            <a:off x="-790575" y="0"/>
            <a:ext cx="13773150" cy="4733925"/>
          </a:xfrm>
          <a:prstGeom prst="triangle">
            <a:avLst>
              <a:gd name="adj" fmla="val 50037"/>
            </a:avLst>
          </a:prstGeom>
          <a:solidFill>
            <a:srgbClr val="000000">
              <a:alpha val="50195"/>
            </a:srgbClr>
          </a:solidFill>
          <a:ln w="9525">
            <a:noFill/>
            <a:miter lim="800000"/>
            <a:headEnd/>
            <a:tailEnd/>
          </a:ln>
        </p:spPr>
        <p:txBody>
          <a:bodyPr lIns="72009" tIns="36005" rIns="72009" bIns="36005" anchor="ctr"/>
          <a:lstStyle/>
          <a:p>
            <a:pPr algn="r"/>
            <a:endParaRPr lang="zh-CN" altLang="en-US" sz="1200">
              <a:solidFill>
                <a:srgbClr val="FFFFFF"/>
              </a:solidFill>
              <a:latin typeface="宋体" pitchFamily="2" charset="-122"/>
              <a:sym typeface="Calibri" pitchFamily="34" charset="0"/>
            </a:endParaRPr>
          </a:p>
        </p:txBody>
      </p:sp>
      <p:sp>
        <p:nvSpPr>
          <p:cNvPr id="24580" name="椭圆 22"/>
          <p:cNvSpPr>
            <a:spLocks noChangeArrowheads="1"/>
          </p:cNvSpPr>
          <p:nvPr/>
        </p:nvSpPr>
        <p:spPr bwMode="auto">
          <a:xfrm>
            <a:off x="587953" y="2220913"/>
            <a:ext cx="2692400" cy="2614612"/>
          </a:xfrm>
          <a:prstGeom prst="ellipse">
            <a:avLst/>
          </a:prstGeom>
          <a:solidFill>
            <a:srgbClr val="FFC000">
              <a:alpha val="78038"/>
            </a:srgbClr>
          </a:solidFill>
          <a:ln w="12700">
            <a:noFill/>
            <a:bevel/>
            <a:headEnd/>
            <a:tailEnd/>
          </a:ln>
        </p:spPr>
        <p:txBody>
          <a:bodyPr lIns="72009" tIns="36005" rIns="72009" bIns="36005" anchor="ctr"/>
          <a:lstStyle/>
          <a:p>
            <a:pPr algn="ctr"/>
            <a:endParaRPr lang="zh-CN" altLang="en-US" sz="1100">
              <a:solidFill>
                <a:srgbClr val="FFFFFF"/>
              </a:solidFill>
              <a:latin typeface="宋体" pitchFamily="2" charset="-122"/>
              <a:sym typeface="宋体" pitchFamily="2" charset="-122"/>
            </a:endParaRPr>
          </a:p>
        </p:txBody>
      </p:sp>
      <p:sp>
        <p:nvSpPr>
          <p:cNvPr id="24581" name="椭圆 22"/>
          <p:cNvSpPr>
            <a:spLocks noChangeArrowheads="1"/>
          </p:cNvSpPr>
          <p:nvPr/>
        </p:nvSpPr>
        <p:spPr bwMode="auto">
          <a:xfrm>
            <a:off x="2183390" y="1452563"/>
            <a:ext cx="2693988" cy="2614612"/>
          </a:xfrm>
          <a:prstGeom prst="ellipse">
            <a:avLst/>
          </a:prstGeom>
          <a:solidFill>
            <a:srgbClr val="00B0EE">
              <a:alpha val="77254"/>
            </a:srgbClr>
          </a:solidFill>
          <a:ln w="9525">
            <a:noFill/>
            <a:round/>
            <a:headEnd/>
            <a:tailEnd/>
          </a:ln>
        </p:spPr>
        <p:txBody>
          <a:bodyPr lIns="72009" tIns="36005" rIns="72009" bIns="36005" anchor="ctr"/>
          <a:lstStyle/>
          <a:p>
            <a:pPr algn="ctr"/>
            <a:endParaRPr lang="zh-CN" altLang="en-US" sz="1100">
              <a:solidFill>
                <a:srgbClr val="FFFFFF"/>
              </a:solidFill>
              <a:latin typeface="宋体" pitchFamily="2" charset="-122"/>
              <a:sym typeface="宋体" pitchFamily="2" charset="-122"/>
            </a:endParaRPr>
          </a:p>
        </p:txBody>
      </p:sp>
      <p:sp>
        <p:nvSpPr>
          <p:cNvPr id="24582" name="椭圆 22"/>
          <p:cNvSpPr>
            <a:spLocks noChangeArrowheads="1"/>
          </p:cNvSpPr>
          <p:nvPr/>
        </p:nvSpPr>
        <p:spPr bwMode="auto">
          <a:xfrm>
            <a:off x="332365" y="333375"/>
            <a:ext cx="2692400" cy="2614613"/>
          </a:xfrm>
          <a:prstGeom prst="ellipse">
            <a:avLst/>
          </a:prstGeom>
          <a:solidFill>
            <a:srgbClr val="E6005D">
              <a:alpha val="77254"/>
            </a:srgbClr>
          </a:solidFill>
          <a:ln w="9525">
            <a:noFill/>
            <a:round/>
            <a:headEnd/>
            <a:tailEnd/>
          </a:ln>
        </p:spPr>
        <p:txBody>
          <a:bodyPr lIns="72009" tIns="36005" rIns="72009" bIns="36005" anchor="ctr"/>
          <a:lstStyle/>
          <a:p>
            <a:pPr algn="ctr"/>
            <a:endParaRPr lang="zh-CN" altLang="en-US" sz="1100">
              <a:solidFill>
                <a:srgbClr val="FFFFFF"/>
              </a:solidFill>
              <a:latin typeface="宋体" pitchFamily="2" charset="-122"/>
              <a:sym typeface="宋体" pitchFamily="2" charset="-122"/>
            </a:endParaRPr>
          </a:p>
        </p:txBody>
      </p:sp>
      <p:grpSp>
        <p:nvGrpSpPr>
          <p:cNvPr id="2" name="组合 2"/>
          <p:cNvGrpSpPr>
            <a:grpSpLocks/>
          </p:cNvGrpSpPr>
          <p:nvPr/>
        </p:nvGrpSpPr>
        <p:grpSpPr bwMode="auto">
          <a:xfrm>
            <a:off x="934363" y="1717677"/>
            <a:ext cx="3309937" cy="861774"/>
            <a:chOff x="1995322" y="3709223"/>
            <a:chExt cx="3552826" cy="862145"/>
          </a:xfrm>
        </p:grpSpPr>
        <p:sp>
          <p:nvSpPr>
            <p:cNvPr id="11" name="文本框 33"/>
            <p:cNvSpPr>
              <a:spLocks noChangeArrowheads="1"/>
            </p:cNvSpPr>
            <p:nvPr/>
          </p:nvSpPr>
          <p:spPr bwMode="auto">
            <a:xfrm>
              <a:off x="2302041" y="3709223"/>
              <a:ext cx="3087636" cy="862145"/>
            </a:xfrm>
            <a:prstGeom prst="rect">
              <a:avLst/>
            </a:prstGeom>
            <a:noFill/>
            <a:ln>
              <a:noFill/>
            </a:ln>
            <a:effectLst>
              <a:outerShdw blurRad="63500" dist="38100" algn="l" rotWithShape="0">
                <a:srgbClr val="000000">
                  <a:alpha val="39999"/>
                </a:srgbClr>
              </a:outerShdw>
            </a:effectLst>
            <a:extLst>
              <a:ext uri="{909E8E84-426E-40dd-AFC4-6F175D3DCCD1}"/>
              <a:ext uri="{91240B29-F687-4f45-9708-019B960494DF}"/>
            </a:extLst>
          </p:spPr>
          <p:txBody>
            <a:bodyPr>
              <a:spAutoFit/>
            </a:bodyPr>
            <a:lstStyle/>
            <a:p>
              <a:pPr algn="ctr">
                <a:buFont typeface="Arial" pitchFamily="34" charset="0"/>
                <a:buNone/>
                <a:defRPr/>
              </a:pPr>
              <a:r>
                <a:rPr lang="en-US" altLang="zh-CN" sz="5000" b="1" dirty="0" smtClean="0">
                  <a:solidFill>
                    <a:schemeClr val="bg1"/>
                  </a:solidFill>
                  <a:effectLst>
                    <a:outerShdw blurRad="38100" dist="38100" dir="2700000" algn="tl">
                      <a:srgbClr val="C0C0C0"/>
                    </a:outerShdw>
                  </a:effectLst>
                  <a:latin typeface="Calibri" pitchFamily="34" charset="0"/>
                  <a:sym typeface="Calibri" pitchFamily="34" charset="0"/>
                </a:rPr>
                <a:t>Part 3</a:t>
              </a:r>
              <a:endParaRPr lang="zh-CN" altLang="en-US" sz="5000" b="1" dirty="0">
                <a:solidFill>
                  <a:schemeClr val="bg1"/>
                </a:solidFill>
                <a:effectLst>
                  <a:outerShdw blurRad="38100" dist="38100" dir="2700000" algn="tl">
                    <a:srgbClr val="C0C0C0"/>
                  </a:outerShdw>
                </a:effectLst>
                <a:latin typeface="Calibri" pitchFamily="34" charset="0"/>
                <a:sym typeface="宋体" pitchFamily="2" charset="-122"/>
              </a:endParaRPr>
            </a:p>
          </p:txBody>
        </p:sp>
        <p:sp>
          <p:nvSpPr>
            <p:cNvPr id="17422" name="直接连接符 49"/>
            <p:cNvSpPr>
              <a:spLocks noChangeShapeType="1"/>
            </p:cNvSpPr>
            <p:nvPr/>
          </p:nvSpPr>
          <p:spPr bwMode="auto">
            <a:xfrm>
              <a:off x="1995322" y="3789990"/>
              <a:ext cx="3552826" cy="0"/>
            </a:xfrm>
            <a:prstGeom prst="line">
              <a:avLst/>
            </a:prstGeom>
            <a:noFill/>
            <a:ln w="6350">
              <a:solidFill>
                <a:schemeClr val="bg1"/>
              </a:solidFill>
              <a:bevel/>
              <a:headEnd/>
              <a:tailEnd/>
            </a:ln>
          </p:spPr>
          <p:txBody>
            <a:bodyPr/>
            <a:lstStyle/>
            <a:p>
              <a:endParaRPr lang="zh-CN" altLang="en-US"/>
            </a:p>
          </p:txBody>
        </p:sp>
        <p:sp>
          <p:nvSpPr>
            <p:cNvPr id="17423" name="直接连接符 50"/>
            <p:cNvSpPr>
              <a:spLocks noChangeShapeType="1"/>
            </p:cNvSpPr>
            <p:nvPr/>
          </p:nvSpPr>
          <p:spPr bwMode="auto">
            <a:xfrm>
              <a:off x="1995322" y="4502607"/>
              <a:ext cx="3552826" cy="0"/>
            </a:xfrm>
            <a:prstGeom prst="line">
              <a:avLst/>
            </a:prstGeom>
            <a:noFill/>
            <a:ln w="6350">
              <a:solidFill>
                <a:schemeClr val="bg1"/>
              </a:solidFill>
              <a:bevel/>
              <a:headEnd/>
              <a:tailEnd/>
            </a:ln>
          </p:spPr>
          <p:txBody>
            <a:bodyPr/>
            <a:lstStyle/>
            <a:p>
              <a:endParaRPr lang="zh-CN" altLang="en-US"/>
            </a:p>
          </p:txBody>
        </p:sp>
      </p:grpSp>
      <p:sp>
        <p:nvSpPr>
          <p:cNvPr id="17419" name="直接连接符 50"/>
          <p:cNvSpPr>
            <a:spLocks noChangeShapeType="1"/>
          </p:cNvSpPr>
          <p:nvPr/>
        </p:nvSpPr>
        <p:spPr bwMode="auto">
          <a:xfrm>
            <a:off x="934363" y="2550085"/>
            <a:ext cx="3309937" cy="0"/>
          </a:xfrm>
          <a:prstGeom prst="line">
            <a:avLst/>
          </a:prstGeom>
          <a:noFill/>
          <a:ln w="6350">
            <a:solidFill>
              <a:schemeClr val="bg1"/>
            </a:solidFill>
            <a:bevel/>
            <a:headEnd/>
            <a:tailEnd/>
          </a:ln>
        </p:spPr>
        <p:txBody>
          <a:bodyPr/>
          <a:lstStyle/>
          <a:p>
            <a:endParaRPr lang="zh-CN" altLang="en-US"/>
          </a:p>
        </p:txBody>
      </p:sp>
      <p:sp>
        <p:nvSpPr>
          <p:cNvPr id="17420" name="直接连接符 50"/>
          <p:cNvSpPr>
            <a:spLocks noChangeShapeType="1"/>
          </p:cNvSpPr>
          <p:nvPr/>
        </p:nvSpPr>
        <p:spPr bwMode="auto">
          <a:xfrm>
            <a:off x="934363" y="1755383"/>
            <a:ext cx="3309937" cy="0"/>
          </a:xfrm>
          <a:prstGeom prst="line">
            <a:avLst/>
          </a:prstGeom>
          <a:noFill/>
          <a:ln w="6350">
            <a:solidFill>
              <a:schemeClr val="bg1"/>
            </a:solidFill>
            <a:bevel/>
            <a:headEnd/>
            <a:tailEnd/>
          </a:ln>
        </p:spPr>
        <p:txBody>
          <a:bodyPr/>
          <a:lstStyle/>
          <a:p>
            <a:endParaRPr lang="zh-CN" altLang="en-US"/>
          </a:p>
        </p:txBody>
      </p:sp>
      <p:sp>
        <p:nvSpPr>
          <p:cNvPr id="14" name="矩形 13"/>
          <p:cNvSpPr>
            <a:spLocks noChangeArrowheads="1"/>
          </p:cNvSpPr>
          <p:nvPr/>
        </p:nvSpPr>
        <p:spPr bwMode="auto">
          <a:xfrm>
            <a:off x="1775033" y="2725520"/>
            <a:ext cx="3165447" cy="646331"/>
          </a:xfrm>
          <a:prstGeom prst="rect">
            <a:avLst/>
          </a:prstGeom>
          <a:noFill/>
          <a:ln w="9525">
            <a:noFill/>
            <a:miter lim="800000"/>
            <a:headEnd/>
            <a:tailEnd/>
          </a:ln>
        </p:spPr>
        <p:txBody>
          <a:bodyPr wrap="square">
            <a:spAutoFit/>
          </a:bodyPr>
          <a:lstStyle/>
          <a:p>
            <a:r>
              <a:rPr lang="zh-CN" altLang="en-US" sz="3600" b="1" dirty="0" smtClean="0">
                <a:latin typeface="微软雅黑" pitchFamily="34" charset="-122"/>
                <a:ea typeface="微软雅黑" pitchFamily="34" charset="-122"/>
              </a:rPr>
              <a:t>国际教育项目</a:t>
            </a:r>
            <a:endParaRPr lang="zh-CN" altLang="en-US" sz="3600" b="1" dirty="0">
              <a:latin typeface="微软雅黑" pitchFamily="34" charset="-122"/>
              <a:ea typeface="微软雅黑" pitchFamily="34"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wheel(1)">
                                      <p:cBhvr>
                                        <p:cTn id="10" dur="2000"/>
                                        <p:tgtEl>
                                          <p:spTgt spid="2458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4581"/>
                                        </p:tgtEl>
                                        <p:attrNameLst>
                                          <p:attrName>style.visibility</p:attrName>
                                        </p:attrNameLst>
                                      </p:cBhvr>
                                      <p:to>
                                        <p:strVal val="visible"/>
                                      </p:to>
                                    </p:set>
                                    <p:animEffect transition="in" filter="wheel(1)">
                                      <p:cBhvr>
                                        <p:cTn id="13" dur="2000"/>
                                        <p:tgtEl>
                                          <p:spTgt spid="2458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4582"/>
                                        </p:tgtEl>
                                        <p:attrNameLst>
                                          <p:attrName>style.visibility</p:attrName>
                                        </p:attrNameLst>
                                      </p:cBhvr>
                                      <p:to>
                                        <p:strVal val="visible"/>
                                      </p:to>
                                    </p:set>
                                    <p:animEffect transition="in" filter="wheel(1)">
                                      <p:cBhvr>
                                        <p:cTn id="16" dur="20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P spid="24581" grpId="0" animBg="1"/>
      <p:bldP spid="24582"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1" descr="health047.jp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3" name="梯形 2"/>
          <p:cNvSpPr/>
          <p:nvPr/>
        </p:nvSpPr>
        <p:spPr bwMode="auto">
          <a:xfrm rot="10800000" flipH="1">
            <a:off x="-2346325" y="-19050"/>
            <a:ext cx="11045825" cy="6877050"/>
          </a:xfrm>
          <a:prstGeom prst="trapezoid">
            <a:avLst>
              <a:gd name="adj" fmla="val 29519"/>
            </a:avLst>
          </a:prstGeom>
          <a:solidFill>
            <a:srgbClr val="000000">
              <a:alpha val="63922"/>
            </a:srgbClr>
          </a:solidFill>
          <a:ln>
            <a:noFill/>
          </a:ln>
          <a:extLst/>
        </p:spPr>
        <p:txBody>
          <a:bodyPr lIns="72009" tIns="36005" rIns="72009" bIns="36005" anchor="ctr"/>
          <a:lstStyle/>
          <a:p>
            <a:pPr algn="r">
              <a:defRPr/>
            </a:pPr>
            <a:endParaRPr lang="zh-CN" altLang="en-US" sz="1200" dirty="0">
              <a:solidFill>
                <a:srgbClr val="FFFFFF"/>
              </a:solidFill>
              <a:latin typeface="宋体" pitchFamily="2" charset="-122"/>
            </a:endParaRPr>
          </a:p>
        </p:txBody>
      </p:sp>
      <p:grpSp>
        <p:nvGrpSpPr>
          <p:cNvPr id="25" name="组合 24"/>
          <p:cNvGrpSpPr/>
          <p:nvPr/>
        </p:nvGrpSpPr>
        <p:grpSpPr>
          <a:xfrm>
            <a:off x="8340447" y="750888"/>
            <a:ext cx="3552348" cy="3457575"/>
            <a:chOff x="8340447" y="750888"/>
            <a:chExt cx="3552348" cy="3457575"/>
          </a:xfrm>
        </p:grpSpPr>
        <p:sp>
          <p:nvSpPr>
            <p:cNvPr id="4" name="椭圆 22"/>
            <p:cNvSpPr>
              <a:spLocks noChangeArrowheads="1"/>
            </p:cNvSpPr>
            <p:nvPr/>
          </p:nvSpPr>
          <p:spPr bwMode="auto">
            <a:xfrm>
              <a:off x="8387040" y="750888"/>
              <a:ext cx="3459163" cy="3457575"/>
            </a:xfrm>
            <a:prstGeom prst="ellipse">
              <a:avLst/>
            </a:prstGeom>
            <a:solidFill>
              <a:schemeClr val="accent5">
                <a:lumMod val="25000"/>
                <a:alpha val="77254"/>
              </a:schemeClr>
            </a:solidFill>
            <a:ln>
              <a:noFill/>
            </a:ln>
          </p:spPr>
          <p:txBody>
            <a:bodyPr lIns="72009" tIns="36005" rIns="72009" bIns="36005" anchor="ctr"/>
            <a:lstStyle/>
            <a:p>
              <a:pPr algn="ctr">
                <a:buFont typeface="Arial" pitchFamily="34" charset="0"/>
                <a:buNone/>
                <a:defRPr/>
              </a:pPr>
              <a:endParaRPr lang="zh-CN" altLang="zh-CN" sz="1000">
                <a:solidFill>
                  <a:srgbClr val="FFFFFF"/>
                </a:solidFill>
                <a:latin typeface="宋体" pitchFamily="2" charset="-122"/>
                <a:sym typeface="宋体" pitchFamily="2" charset="-122"/>
              </a:endParaRPr>
            </a:p>
          </p:txBody>
        </p:sp>
        <p:sp>
          <p:nvSpPr>
            <p:cNvPr id="6" name="文本框 33"/>
            <p:cNvSpPr>
              <a:spLocks noChangeArrowheads="1"/>
            </p:cNvSpPr>
            <p:nvPr/>
          </p:nvSpPr>
          <p:spPr bwMode="auto">
            <a:xfrm>
              <a:off x="8360053" y="1693885"/>
              <a:ext cx="3513137" cy="646331"/>
            </a:xfrm>
            <a:prstGeom prst="rect">
              <a:avLst/>
            </a:prstGeom>
            <a:noFill/>
            <a:ln>
              <a:noFill/>
            </a:ln>
            <a:effectLst>
              <a:outerShdw blurRad="63500" dist="38100" algn="l" rotWithShape="0">
                <a:srgbClr val="000000">
                  <a:alpha val="39999"/>
                </a:srgbClr>
              </a:outerShdw>
            </a:effectLst>
            <a:extLst>
              <a:ext uri="{909E8E84-426E-40dd-AFC4-6F175D3DCCD1}"/>
              <a:ext uri="{91240B29-F687-4f45-9708-019B960494DF}"/>
            </a:extLst>
          </p:spPr>
          <p:txBody>
            <a:bodyPr>
              <a:spAutoFit/>
            </a:bodyPr>
            <a:lstStyle/>
            <a:p>
              <a:pPr algn="ctr">
                <a:buFont typeface="Arial" pitchFamily="34" charset="0"/>
                <a:buNone/>
                <a:defRPr/>
              </a:pPr>
              <a:r>
                <a:rPr lang="zh-CN" altLang="en-US" sz="3600" b="1" dirty="0" smtClean="0">
                  <a:solidFill>
                    <a:schemeClr val="bg1"/>
                  </a:solidFill>
                  <a:latin typeface="微软雅黑" pitchFamily="34" charset="-122"/>
                  <a:ea typeface="微软雅黑" pitchFamily="34" charset="-122"/>
                  <a:sym typeface="Calibri" pitchFamily="34" charset="0"/>
                </a:rPr>
                <a:t>国际大一项目</a:t>
              </a:r>
              <a:endParaRPr lang="zh-CN" altLang="en-US" sz="3600" b="1" dirty="0">
                <a:solidFill>
                  <a:schemeClr val="bg1"/>
                </a:solidFill>
                <a:latin typeface="微软雅黑" pitchFamily="34" charset="-122"/>
                <a:ea typeface="微软雅黑" pitchFamily="34" charset="-122"/>
                <a:sym typeface="宋体" pitchFamily="2" charset="-122"/>
              </a:endParaRPr>
            </a:p>
          </p:txBody>
        </p:sp>
        <p:sp>
          <p:nvSpPr>
            <p:cNvPr id="22551" name="直接连接符 49"/>
            <p:cNvSpPr>
              <a:spLocks noChangeShapeType="1"/>
            </p:cNvSpPr>
            <p:nvPr/>
          </p:nvSpPr>
          <p:spPr bwMode="auto">
            <a:xfrm>
              <a:off x="8407918" y="1628775"/>
              <a:ext cx="3417406" cy="0"/>
            </a:xfrm>
            <a:prstGeom prst="line">
              <a:avLst/>
            </a:prstGeom>
            <a:noFill/>
            <a:ln w="6350">
              <a:solidFill>
                <a:schemeClr val="bg1"/>
              </a:solidFill>
              <a:bevel/>
              <a:headEnd/>
              <a:tailEnd/>
            </a:ln>
          </p:spPr>
          <p:txBody>
            <a:bodyPr/>
            <a:lstStyle/>
            <a:p>
              <a:endParaRPr lang="zh-CN" altLang="en-US"/>
            </a:p>
          </p:txBody>
        </p:sp>
        <p:sp>
          <p:nvSpPr>
            <p:cNvPr id="22552" name="直接连接符 50"/>
            <p:cNvSpPr>
              <a:spLocks noChangeShapeType="1"/>
            </p:cNvSpPr>
            <p:nvPr/>
          </p:nvSpPr>
          <p:spPr bwMode="auto">
            <a:xfrm>
              <a:off x="8340447" y="2471906"/>
              <a:ext cx="3552348" cy="0"/>
            </a:xfrm>
            <a:prstGeom prst="line">
              <a:avLst/>
            </a:prstGeom>
            <a:noFill/>
            <a:ln w="6350">
              <a:solidFill>
                <a:schemeClr val="bg1"/>
              </a:solidFill>
              <a:bevel/>
              <a:headEnd/>
              <a:tailEnd/>
            </a:ln>
          </p:spPr>
          <p:txBody>
            <a:bodyPr/>
            <a:lstStyle/>
            <a:p>
              <a:endParaRPr lang="zh-CN" altLang="en-US"/>
            </a:p>
          </p:txBody>
        </p:sp>
        <p:sp>
          <p:nvSpPr>
            <p:cNvPr id="22534" name="矩形 8"/>
            <p:cNvSpPr>
              <a:spLocks noChangeArrowheads="1"/>
            </p:cNvSpPr>
            <p:nvPr/>
          </p:nvSpPr>
          <p:spPr bwMode="auto">
            <a:xfrm>
              <a:off x="8884553" y="2487613"/>
              <a:ext cx="2464136" cy="1200329"/>
            </a:xfrm>
            <a:prstGeom prst="rect">
              <a:avLst/>
            </a:prstGeom>
            <a:noFill/>
            <a:ln w="9525">
              <a:noFill/>
              <a:miter lim="800000"/>
              <a:headEnd/>
              <a:tailEnd/>
            </a:ln>
          </p:spPr>
          <p:txBody>
            <a:bodyPr wrap="none">
              <a:spAutoFit/>
            </a:bodyPr>
            <a:lstStyle/>
            <a:p>
              <a:r>
                <a:rPr lang="en-US" altLang="zh-CN" sz="3600" b="1" dirty="0" smtClean="0">
                  <a:solidFill>
                    <a:srgbClr val="FFFF00"/>
                  </a:solidFill>
                  <a:latin typeface="Freestyle Script" pitchFamily="66" charset="0"/>
                </a:rPr>
                <a:t>UC International </a:t>
              </a:r>
            </a:p>
            <a:p>
              <a:r>
                <a:rPr lang="en-US" altLang="zh-CN" sz="3600" b="1" dirty="0" smtClean="0">
                  <a:solidFill>
                    <a:srgbClr val="FFFF00"/>
                  </a:solidFill>
                  <a:latin typeface="Freestyle Script" pitchFamily="66" charset="0"/>
                </a:rPr>
                <a:t>Year One Program</a:t>
              </a:r>
              <a:endParaRPr lang="zh-CN" altLang="en-US" sz="3600" b="1" dirty="0">
                <a:solidFill>
                  <a:srgbClr val="FFFF00"/>
                </a:solidFill>
                <a:latin typeface="Freestyle Script" pitchFamily="66" charset="0"/>
              </a:endParaRPr>
            </a:p>
          </p:txBody>
        </p:sp>
      </p:grpSp>
      <p:grpSp>
        <p:nvGrpSpPr>
          <p:cNvPr id="30" name="组合 29"/>
          <p:cNvGrpSpPr/>
          <p:nvPr/>
        </p:nvGrpSpPr>
        <p:grpSpPr>
          <a:xfrm>
            <a:off x="384016" y="388853"/>
            <a:ext cx="3969619" cy="2954848"/>
            <a:chOff x="2281055" y="1521617"/>
            <a:chExt cx="3312000" cy="3312000"/>
          </a:xfrm>
        </p:grpSpPr>
        <p:sp>
          <p:nvSpPr>
            <p:cNvPr id="26" name="折角形 25"/>
            <p:cNvSpPr/>
            <p:nvPr/>
          </p:nvSpPr>
          <p:spPr bwMode="auto">
            <a:xfrm>
              <a:off x="2353055" y="1594477"/>
              <a:ext cx="3168000" cy="3166281"/>
            </a:xfrm>
            <a:prstGeom prst="foldedCorner">
              <a:avLst>
                <a:gd name="adj" fmla="val 11926"/>
              </a:avLst>
            </a:prstGeom>
            <a:solidFill>
              <a:schemeClr val="tx1">
                <a:lumMod val="75000"/>
                <a:lumOff val="25000"/>
                <a:alpha val="7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lIns="36000" tIns="36005" rIns="36000" bIns="36005" rtlCol="0" anchor="ctr"/>
            <a:lstStyle/>
            <a:p>
              <a:pPr>
                <a:lnSpc>
                  <a:spcPct val="120000"/>
                </a:lnSpc>
              </a:pPr>
              <a:r>
                <a:rPr lang="zh-CN" altLang="en-US" sz="2800" b="1" dirty="0" smtClean="0">
                  <a:solidFill>
                    <a:srgbClr val="FF3300"/>
                  </a:solidFill>
                  <a:latin typeface="Arial" pitchFamily="34" charset="0"/>
                  <a:ea typeface="黑体" pitchFamily="2" charset="-122"/>
                  <a:cs typeface="Arial" pitchFamily="34" charset="0"/>
                  <a:sym typeface="宋体" charset="0"/>
                </a:rPr>
                <a:t>概述</a:t>
              </a:r>
              <a:endParaRPr lang="en-US" altLang="zh-CN" sz="2800" b="1" dirty="0" smtClean="0">
                <a:solidFill>
                  <a:srgbClr val="FF3300"/>
                </a:solidFill>
                <a:latin typeface="Arial" pitchFamily="34" charset="0"/>
                <a:ea typeface="黑体" pitchFamily="2" charset="-122"/>
                <a:cs typeface="Arial" pitchFamily="34" charset="0"/>
                <a:sym typeface="宋体" charset="0"/>
              </a:endParaRPr>
            </a:p>
            <a:p>
              <a:pPr>
                <a:lnSpc>
                  <a:spcPct val="120000"/>
                </a:lnSpc>
                <a:buFont typeface="Arial" pitchFamily="34" charset="0"/>
                <a:buChar char="•"/>
              </a:pPr>
              <a:r>
                <a:rPr lang="en-US" altLang="zh-CN" sz="2000" dirty="0" smtClean="0">
                  <a:solidFill>
                    <a:srgbClr val="FFFFFF"/>
                  </a:solidFill>
                  <a:latin typeface="Arial" pitchFamily="34" charset="0"/>
                  <a:ea typeface="黑体" pitchFamily="2" charset="-122"/>
                  <a:cs typeface="Arial" pitchFamily="34" charset="0"/>
                  <a:sym typeface="宋体" charset="0"/>
                </a:rPr>
                <a:t>  UC</a:t>
              </a:r>
              <a:r>
                <a:rPr lang="zh-CN" altLang="en-US" sz="2000" dirty="0" smtClean="0">
                  <a:solidFill>
                    <a:srgbClr val="FFFFFF"/>
                  </a:solidFill>
                  <a:latin typeface="Arial" pitchFamily="34" charset="0"/>
                  <a:ea typeface="黑体" pitchFamily="2" charset="-122"/>
                  <a:cs typeface="Arial" pitchFamily="34" charset="0"/>
                  <a:sym typeface="宋体" charset="0"/>
                </a:rPr>
                <a:t>系统的自主招生项目</a:t>
              </a:r>
              <a:endParaRPr lang="en-US" altLang="zh-CN" sz="2000" dirty="0" smtClean="0">
                <a:solidFill>
                  <a:srgbClr val="FFFFFF"/>
                </a:solidFill>
                <a:latin typeface="Arial" pitchFamily="34" charset="0"/>
                <a:ea typeface="黑体" pitchFamily="2" charset="-122"/>
                <a:cs typeface="Arial" pitchFamily="34" charset="0"/>
                <a:sym typeface="宋体" charset="0"/>
              </a:endParaRPr>
            </a:p>
            <a:p>
              <a:pPr>
                <a:lnSpc>
                  <a:spcPct val="120000"/>
                </a:lnSpc>
                <a:buFont typeface="Arial" pitchFamily="34" charset="0"/>
                <a:buChar char="•"/>
              </a:pPr>
              <a:r>
                <a:rPr lang="en-US" altLang="zh-CN" sz="2000" dirty="0" smtClean="0">
                  <a:solidFill>
                    <a:srgbClr val="FFFFFF"/>
                  </a:solidFill>
                  <a:latin typeface="Arial" pitchFamily="34" charset="0"/>
                  <a:ea typeface="黑体" pitchFamily="2" charset="-122"/>
                  <a:cs typeface="Arial" pitchFamily="34" charset="0"/>
                  <a:sym typeface="宋体" charset="0"/>
                </a:rPr>
                <a:t>  </a:t>
              </a:r>
              <a:r>
                <a:rPr lang="zh-CN" altLang="en-US" sz="2000" dirty="0" smtClean="0">
                  <a:solidFill>
                    <a:srgbClr val="FFFFFF"/>
                  </a:solidFill>
                  <a:latin typeface="Arial" pitchFamily="34" charset="0"/>
                  <a:ea typeface="黑体" pitchFamily="2" charset="-122"/>
                  <a:cs typeface="Arial" pitchFamily="34" charset="0"/>
                  <a:sym typeface="宋体" charset="0"/>
                </a:rPr>
                <a:t>与本科录取无缝对接</a:t>
              </a:r>
              <a:endParaRPr lang="en-US" altLang="zh-CN" sz="2000" dirty="0" smtClean="0">
                <a:solidFill>
                  <a:srgbClr val="FFFFFF"/>
                </a:solidFill>
                <a:latin typeface="Arial" pitchFamily="34" charset="0"/>
                <a:ea typeface="黑体" pitchFamily="2" charset="-122"/>
                <a:cs typeface="Arial" pitchFamily="34" charset="0"/>
                <a:sym typeface="宋体" charset="0"/>
              </a:endParaRPr>
            </a:p>
            <a:p>
              <a:pPr>
                <a:lnSpc>
                  <a:spcPct val="120000"/>
                </a:lnSpc>
                <a:buFont typeface="Arial" pitchFamily="34" charset="0"/>
                <a:buChar char="•"/>
              </a:pPr>
              <a:r>
                <a:rPr lang="zh-CN" altLang="en-US" sz="2000" dirty="0" smtClean="0">
                  <a:solidFill>
                    <a:srgbClr val="FFFFFF"/>
                  </a:solidFill>
                  <a:latin typeface="Arial" pitchFamily="34" charset="0"/>
                  <a:ea typeface="黑体" pitchFamily="2" charset="-122"/>
                  <a:cs typeface="Arial" pitchFamily="34" charset="0"/>
                  <a:sym typeface="宋体" charset="0"/>
                </a:rPr>
                <a:t>  为更多优秀的中国学子进入世界顶级大学深造开创了一条稳妥且高效的通道</a:t>
              </a:r>
              <a:endParaRPr lang="en-US" altLang="zh-CN" sz="2000" dirty="0" smtClean="0">
                <a:solidFill>
                  <a:srgbClr val="FFFFFF"/>
                </a:solidFill>
                <a:latin typeface="Arial" pitchFamily="34" charset="0"/>
                <a:ea typeface="黑体" pitchFamily="2" charset="-122"/>
                <a:cs typeface="Arial" pitchFamily="34" charset="0"/>
                <a:sym typeface="宋体" charset="0"/>
              </a:endParaRPr>
            </a:p>
          </p:txBody>
        </p:sp>
        <p:sp>
          <p:nvSpPr>
            <p:cNvPr id="29" name="圆角矩形 28"/>
            <p:cNvSpPr/>
            <p:nvPr/>
          </p:nvSpPr>
          <p:spPr bwMode="auto">
            <a:xfrm>
              <a:off x="2281055" y="1521617"/>
              <a:ext cx="3312000" cy="3312000"/>
            </a:xfrm>
            <a:prstGeom prst="roundRect">
              <a:avLst>
                <a:gd name="adj" fmla="val 0"/>
              </a:avLst>
            </a:prstGeom>
            <a:noFill/>
            <a:ln w="25400" cap="sq" cmpd="thickThin">
              <a:solidFill>
                <a:schemeClr val="bg1"/>
              </a:solidFill>
              <a:prstDash val="solid"/>
            </a:ln>
            <a:extLst>
              <a:ext uri="{91240B29-F687-4f45-9708-019B960494DF}">
                <a14:hiddenLine xmlns="" xmlns:a14="http://schemas.microsoft.com/office/drawing/2010/main" w="9525">
                  <a:solidFill>
                    <a:srgbClr val="000000"/>
                  </a:solidFill>
                  <a:round/>
                  <a:headEnd/>
                  <a:tailEnd/>
                </a14:hiddenLine>
              </a:ext>
            </a:extLst>
          </p:spPr>
          <p:txBody>
            <a:bodyPr lIns="72009" tIns="36005" rIns="72009" bIns="36005" rtlCol="0" anchor="ctr"/>
            <a:lstStyle/>
            <a:p>
              <a:pPr algn="ctr">
                <a:lnSpc>
                  <a:spcPct val="120000"/>
                </a:lnSpc>
              </a:pPr>
              <a:endParaRPr lang="zh-CN" altLang="en-US" sz="1100">
                <a:solidFill>
                  <a:srgbClr val="FFFFFF"/>
                </a:solidFill>
                <a:latin typeface="宋体" charset="0"/>
                <a:sym typeface="宋体" charset="0"/>
              </a:endParaRPr>
            </a:p>
          </p:txBody>
        </p:sp>
      </p:grpSp>
      <p:grpSp>
        <p:nvGrpSpPr>
          <p:cNvPr id="37" name="组合 36"/>
          <p:cNvGrpSpPr/>
          <p:nvPr/>
        </p:nvGrpSpPr>
        <p:grpSpPr>
          <a:xfrm>
            <a:off x="4562506" y="882454"/>
            <a:ext cx="3312000" cy="1944000"/>
            <a:chOff x="4562506" y="882454"/>
            <a:chExt cx="3312000" cy="1944000"/>
          </a:xfrm>
        </p:grpSpPr>
        <p:sp>
          <p:nvSpPr>
            <p:cNvPr id="32" name="折角形 31"/>
            <p:cNvSpPr/>
            <p:nvPr/>
          </p:nvSpPr>
          <p:spPr bwMode="auto">
            <a:xfrm>
              <a:off x="4634506" y="954454"/>
              <a:ext cx="3168000" cy="1800000"/>
            </a:xfrm>
            <a:prstGeom prst="foldedCorner">
              <a:avLst>
                <a:gd name="adj" fmla="val 11926"/>
              </a:avLst>
            </a:prstGeom>
            <a:solidFill>
              <a:schemeClr val="accent1">
                <a:lumMod val="50000"/>
                <a:alpha val="7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lIns="36000" tIns="36005" rIns="36000" bIns="36005" rtlCol="0" anchor="ctr"/>
            <a:lstStyle/>
            <a:p>
              <a:pPr>
                <a:lnSpc>
                  <a:spcPct val="120000"/>
                </a:lnSpc>
              </a:pPr>
              <a:r>
                <a:rPr lang="zh-CN" altLang="en-US" sz="2800" b="1" dirty="0" smtClean="0">
                  <a:solidFill>
                    <a:srgbClr val="FFFF00"/>
                  </a:solidFill>
                  <a:latin typeface="Arial" pitchFamily="34" charset="0"/>
                  <a:ea typeface="黑体" pitchFamily="2" charset="-122"/>
                  <a:cs typeface="Arial" pitchFamily="34" charset="0"/>
                  <a:sym typeface="宋体" charset="0"/>
                </a:rPr>
                <a:t>招生对象</a:t>
              </a:r>
              <a:endParaRPr lang="en-US" altLang="zh-CN" sz="2800" b="1" dirty="0" smtClean="0">
                <a:solidFill>
                  <a:srgbClr val="FFFF00"/>
                </a:solidFill>
                <a:latin typeface="Arial" pitchFamily="34" charset="0"/>
                <a:ea typeface="黑体" pitchFamily="2" charset="-122"/>
                <a:cs typeface="Arial" pitchFamily="34" charset="0"/>
                <a:sym typeface="宋体" charset="0"/>
              </a:endParaRPr>
            </a:p>
            <a:p>
              <a:pPr>
                <a:lnSpc>
                  <a:spcPct val="120000"/>
                </a:lnSpc>
                <a:buFont typeface="Arial" pitchFamily="34" charset="0"/>
                <a:buChar char="•"/>
              </a:pPr>
              <a:r>
                <a:rPr lang="en-US" altLang="zh-CN" sz="2000" dirty="0" smtClean="0">
                  <a:solidFill>
                    <a:srgbClr val="FFFFFF"/>
                  </a:solidFill>
                  <a:latin typeface="Arial" pitchFamily="34" charset="0"/>
                  <a:ea typeface="黑体" pitchFamily="2" charset="-122"/>
                  <a:cs typeface="Arial" pitchFamily="34" charset="0"/>
                  <a:sym typeface="宋体" charset="0"/>
                </a:rPr>
                <a:t>  </a:t>
              </a:r>
              <a:r>
                <a:rPr lang="zh-CN" altLang="en-US" sz="2000" dirty="0" smtClean="0">
                  <a:solidFill>
                    <a:srgbClr val="FFFFFF"/>
                  </a:solidFill>
                  <a:latin typeface="Arial" pitchFamily="34" charset="0"/>
                  <a:ea typeface="黑体" pitchFamily="2" charset="-122"/>
                  <a:cs typeface="Arial" pitchFamily="34" charset="0"/>
                  <a:sym typeface="宋体" charset="0"/>
                </a:rPr>
                <a:t>应届高三毕业生</a:t>
              </a:r>
              <a:endParaRPr lang="en-US" altLang="zh-CN" sz="2000" dirty="0" smtClean="0">
                <a:solidFill>
                  <a:srgbClr val="FFFFFF"/>
                </a:solidFill>
                <a:latin typeface="Arial" pitchFamily="34" charset="0"/>
                <a:ea typeface="黑体" pitchFamily="2" charset="-122"/>
                <a:cs typeface="Arial" pitchFamily="34" charset="0"/>
                <a:sym typeface="宋体" charset="0"/>
              </a:endParaRPr>
            </a:p>
            <a:p>
              <a:pPr>
                <a:lnSpc>
                  <a:spcPct val="120000"/>
                </a:lnSpc>
                <a:buFont typeface="Arial" pitchFamily="34" charset="0"/>
                <a:buChar char="•"/>
              </a:pPr>
              <a:r>
                <a:rPr lang="en-US" altLang="zh-CN" sz="2000" dirty="0" smtClean="0">
                  <a:solidFill>
                    <a:srgbClr val="FFFFFF"/>
                  </a:solidFill>
                  <a:latin typeface="Arial" pitchFamily="34" charset="0"/>
                  <a:ea typeface="黑体" pitchFamily="2" charset="-122"/>
                  <a:cs typeface="Arial" pitchFamily="34" charset="0"/>
                  <a:sym typeface="宋体" charset="0"/>
                </a:rPr>
                <a:t>  </a:t>
              </a:r>
              <a:r>
                <a:rPr lang="zh-CN" altLang="en-US" sz="2000" dirty="0" smtClean="0">
                  <a:solidFill>
                    <a:srgbClr val="FFFFFF"/>
                  </a:solidFill>
                  <a:latin typeface="Arial" pitchFamily="34" charset="0"/>
                  <a:ea typeface="黑体" pitchFamily="2" charset="-122"/>
                  <a:cs typeface="Arial" pitchFamily="34" charset="0"/>
                  <a:sym typeface="宋体" charset="0"/>
                </a:rPr>
                <a:t>成绩优秀的高二毕业生</a:t>
              </a:r>
              <a:endParaRPr lang="en-US" altLang="zh-CN" sz="2000" dirty="0" smtClean="0">
                <a:solidFill>
                  <a:srgbClr val="FFFFFF"/>
                </a:solidFill>
                <a:latin typeface="Arial" pitchFamily="34" charset="0"/>
                <a:ea typeface="黑体" pitchFamily="2" charset="-122"/>
                <a:cs typeface="Arial" pitchFamily="34" charset="0"/>
                <a:sym typeface="宋体" charset="0"/>
              </a:endParaRPr>
            </a:p>
          </p:txBody>
        </p:sp>
        <p:sp>
          <p:nvSpPr>
            <p:cNvPr id="33" name="圆角矩形 32"/>
            <p:cNvSpPr/>
            <p:nvPr/>
          </p:nvSpPr>
          <p:spPr bwMode="auto">
            <a:xfrm>
              <a:off x="4562506" y="882454"/>
              <a:ext cx="3312000" cy="1944000"/>
            </a:xfrm>
            <a:prstGeom prst="roundRect">
              <a:avLst>
                <a:gd name="adj" fmla="val 0"/>
              </a:avLst>
            </a:prstGeom>
            <a:noFill/>
            <a:ln w="25400" cap="sq" cmpd="thickThin">
              <a:solidFill>
                <a:schemeClr val="bg1"/>
              </a:solidFill>
              <a:prstDash val="solid"/>
            </a:ln>
            <a:extLst>
              <a:ext uri="{91240B29-F687-4f45-9708-019B960494DF}">
                <a14:hiddenLine xmlns="" xmlns:a14="http://schemas.microsoft.com/office/drawing/2010/main" w="9525">
                  <a:solidFill>
                    <a:srgbClr val="000000"/>
                  </a:solidFill>
                  <a:round/>
                  <a:headEnd/>
                  <a:tailEnd/>
                </a14:hiddenLine>
              </a:ext>
            </a:extLst>
          </p:spPr>
          <p:txBody>
            <a:bodyPr lIns="72009" tIns="36005" rIns="72009" bIns="36005" rtlCol="0" anchor="ctr"/>
            <a:lstStyle/>
            <a:p>
              <a:pPr algn="ctr">
                <a:lnSpc>
                  <a:spcPct val="120000"/>
                </a:lnSpc>
              </a:pPr>
              <a:endParaRPr lang="zh-CN" altLang="en-US" sz="1100">
                <a:solidFill>
                  <a:srgbClr val="FFFFFF"/>
                </a:solidFill>
                <a:latin typeface="宋体" charset="0"/>
                <a:sym typeface="宋体" charset="0"/>
              </a:endParaRPr>
            </a:p>
          </p:txBody>
        </p:sp>
      </p:grpSp>
      <p:grpSp>
        <p:nvGrpSpPr>
          <p:cNvPr id="34" name="组合 33"/>
          <p:cNvGrpSpPr/>
          <p:nvPr/>
        </p:nvGrpSpPr>
        <p:grpSpPr>
          <a:xfrm>
            <a:off x="1996732" y="3655181"/>
            <a:ext cx="4716000" cy="2952000"/>
            <a:chOff x="2281055" y="1521616"/>
            <a:chExt cx="3291573" cy="3376344"/>
          </a:xfrm>
        </p:grpSpPr>
        <p:sp>
          <p:nvSpPr>
            <p:cNvPr id="36" name="圆角矩形 35"/>
            <p:cNvSpPr/>
            <p:nvPr/>
          </p:nvSpPr>
          <p:spPr bwMode="auto">
            <a:xfrm>
              <a:off x="2281055" y="1521616"/>
              <a:ext cx="3291573" cy="3376344"/>
            </a:xfrm>
            <a:prstGeom prst="roundRect">
              <a:avLst>
                <a:gd name="adj" fmla="val 0"/>
              </a:avLst>
            </a:prstGeom>
            <a:noFill/>
            <a:ln w="25400" cap="sq" cmpd="thickThin">
              <a:solidFill>
                <a:schemeClr val="bg1"/>
              </a:solidFill>
              <a:prstDash val="solid"/>
            </a:ln>
            <a:extLst>
              <a:ext uri="{91240B29-F687-4f45-9708-019B960494DF}">
                <a14:hiddenLine xmlns="" xmlns:a14="http://schemas.microsoft.com/office/drawing/2010/main" w="9525">
                  <a:solidFill>
                    <a:srgbClr val="000000"/>
                  </a:solidFill>
                  <a:round/>
                  <a:headEnd/>
                  <a:tailEnd/>
                </a14:hiddenLine>
              </a:ext>
            </a:extLst>
          </p:spPr>
          <p:txBody>
            <a:bodyPr lIns="72009" tIns="36005" rIns="72009" bIns="36005" rtlCol="0" anchor="ctr"/>
            <a:lstStyle/>
            <a:p>
              <a:pPr algn="ctr"/>
              <a:endParaRPr lang="zh-CN" altLang="en-US" sz="1100">
                <a:solidFill>
                  <a:srgbClr val="FFFFFF"/>
                </a:solidFill>
                <a:latin typeface="宋体" charset="0"/>
                <a:sym typeface="宋体" charset="0"/>
              </a:endParaRPr>
            </a:p>
          </p:txBody>
        </p:sp>
        <p:sp>
          <p:nvSpPr>
            <p:cNvPr id="35" name="折角形 34"/>
            <p:cNvSpPr/>
            <p:nvPr/>
          </p:nvSpPr>
          <p:spPr bwMode="auto">
            <a:xfrm>
              <a:off x="2331308" y="1603966"/>
              <a:ext cx="3191067" cy="3211644"/>
            </a:xfrm>
            <a:prstGeom prst="foldedCorner">
              <a:avLst>
                <a:gd name="adj" fmla="val 11926"/>
              </a:avLst>
            </a:prstGeom>
            <a:solidFill>
              <a:schemeClr val="accent2">
                <a:lumMod val="75000"/>
                <a:alpha val="7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lIns="36000" tIns="36005" rIns="36000" bIns="36005" rtlCol="0" anchor="ctr"/>
            <a:lstStyle/>
            <a:p>
              <a:pPr>
                <a:lnSpc>
                  <a:spcPct val="120000"/>
                </a:lnSpc>
              </a:pPr>
              <a:r>
                <a:rPr lang="zh-CN" altLang="en-US" sz="2800" b="1" dirty="0" smtClean="0">
                  <a:latin typeface="Arial" pitchFamily="34" charset="0"/>
                  <a:ea typeface="黑体" pitchFamily="2" charset="-122"/>
                  <a:cs typeface="Arial" pitchFamily="34" charset="0"/>
                  <a:sym typeface="宋体" charset="0"/>
                </a:rPr>
                <a:t>录取标准</a:t>
              </a:r>
              <a:endParaRPr lang="en-US" altLang="zh-CN" sz="2800" b="1" dirty="0" smtClean="0">
                <a:latin typeface="Arial" pitchFamily="34" charset="0"/>
                <a:ea typeface="黑体" pitchFamily="2" charset="-122"/>
                <a:cs typeface="Arial" pitchFamily="34" charset="0"/>
                <a:sym typeface="宋体" charset="0"/>
              </a:endParaRPr>
            </a:p>
            <a:p>
              <a:pPr>
                <a:lnSpc>
                  <a:spcPct val="120000"/>
                </a:lnSpc>
                <a:buFont typeface="Arial" pitchFamily="34" charset="0"/>
                <a:buChar char="•"/>
              </a:pPr>
              <a:r>
                <a:rPr lang="en-US" altLang="zh-CN" sz="2000" dirty="0" smtClean="0">
                  <a:solidFill>
                    <a:srgbClr val="FFFFFF"/>
                  </a:solidFill>
                  <a:latin typeface="Arial" pitchFamily="34" charset="0"/>
                  <a:ea typeface="黑体" pitchFamily="2" charset="-122"/>
                  <a:cs typeface="Arial" pitchFamily="34" charset="0"/>
                  <a:sym typeface="宋体" charset="0"/>
                </a:rPr>
                <a:t>  </a:t>
              </a:r>
              <a:r>
                <a:rPr lang="zh-CN" altLang="en-US" sz="2000" dirty="0" smtClean="0">
                  <a:solidFill>
                    <a:srgbClr val="FFFFFF"/>
                  </a:solidFill>
                  <a:latin typeface="Arial" pitchFamily="34" charset="0"/>
                  <a:ea typeface="黑体" pitchFamily="2" charset="-122"/>
                  <a:cs typeface="Arial" pitchFamily="34" charset="0"/>
                  <a:sym typeface="宋体" charset="0"/>
                </a:rPr>
                <a:t>高中三年</a:t>
              </a:r>
              <a:r>
                <a:rPr lang="en-US" altLang="zh-CN" sz="2000" dirty="0" smtClean="0">
                  <a:solidFill>
                    <a:srgbClr val="FFFFFF"/>
                  </a:solidFill>
                  <a:latin typeface="Arial" pitchFamily="34" charset="0"/>
                  <a:ea typeface="黑体" pitchFamily="2" charset="-122"/>
                  <a:cs typeface="Arial" pitchFamily="34" charset="0"/>
                  <a:sym typeface="宋体" charset="0"/>
                </a:rPr>
                <a:t>GPA 3.4+/4.0</a:t>
              </a:r>
            </a:p>
            <a:p>
              <a:pPr>
                <a:lnSpc>
                  <a:spcPct val="120000"/>
                </a:lnSpc>
                <a:buFont typeface="Arial" pitchFamily="34" charset="0"/>
                <a:buChar char="•"/>
              </a:pPr>
              <a:r>
                <a:rPr lang="en-US" altLang="zh-CN" sz="2000" dirty="0" smtClean="0">
                  <a:solidFill>
                    <a:srgbClr val="FFFFFF"/>
                  </a:solidFill>
                  <a:latin typeface="Arial" pitchFamily="34" charset="0"/>
                  <a:ea typeface="黑体" pitchFamily="2" charset="-122"/>
                  <a:cs typeface="Arial" pitchFamily="34" charset="0"/>
                  <a:sym typeface="宋体" charset="0"/>
                </a:rPr>
                <a:t>  TOEFL </a:t>
              </a:r>
              <a:r>
                <a:rPr lang="en-US" altLang="zh-CN" sz="2000" dirty="0" err="1" smtClean="0">
                  <a:solidFill>
                    <a:srgbClr val="FFFFFF"/>
                  </a:solidFill>
                  <a:latin typeface="Arial" pitchFamily="34" charset="0"/>
                  <a:ea typeface="黑体" pitchFamily="2" charset="-122"/>
                  <a:cs typeface="Arial" pitchFamily="34" charset="0"/>
                  <a:sym typeface="宋体" charset="0"/>
                </a:rPr>
                <a:t>iBT</a:t>
              </a:r>
              <a:r>
                <a:rPr lang="en-US" altLang="zh-CN" sz="2000" dirty="0" smtClean="0">
                  <a:solidFill>
                    <a:srgbClr val="FFFFFF"/>
                  </a:solidFill>
                  <a:latin typeface="Arial" pitchFamily="34" charset="0"/>
                  <a:ea typeface="黑体" pitchFamily="2" charset="-122"/>
                  <a:cs typeface="Arial" pitchFamily="34" charset="0"/>
                  <a:sym typeface="宋体" charset="0"/>
                </a:rPr>
                <a:t> 71+</a:t>
              </a:r>
              <a:r>
                <a:rPr lang="zh-CN" altLang="en-US" sz="2000" dirty="0" smtClean="0">
                  <a:solidFill>
                    <a:srgbClr val="FFFFFF"/>
                  </a:solidFill>
                  <a:latin typeface="Arial" pitchFamily="34" charset="0"/>
                  <a:ea typeface="黑体" pitchFamily="2" charset="-122"/>
                  <a:cs typeface="Arial" pitchFamily="34" charset="0"/>
                  <a:sym typeface="宋体" charset="0"/>
                </a:rPr>
                <a:t>，且单项不低于</a:t>
              </a:r>
              <a:r>
                <a:rPr lang="en-US" altLang="zh-CN" sz="2000" dirty="0" smtClean="0">
                  <a:solidFill>
                    <a:srgbClr val="FFFFFF"/>
                  </a:solidFill>
                  <a:latin typeface="Arial" pitchFamily="34" charset="0"/>
                  <a:ea typeface="黑体" pitchFamily="2" charset="-122"/>
                  <a:cs typeface="Arial" pitchFamily="34" charset="0"/>
                  <a:sym typeface="宋体" charset="0"/>
                </a:rPr>
                <a:t>14</a:t>
              </a:r>
              <a:r>
                <a:rPr lang="zh-CN" altLang="en-US" sz="2000" dirty="0" smtClean="0">
                  <a:solidFill>
                    <a:srgbClr val="FFFFFF"/>
                  </a:solidFill>
                  <a:latin typeface="Arial" pitchFamily="34" charset="0"/>
                  <a:ea typeface="黑体" pitchFamily="2" charset="-122"/>
                  <a:cs typeface="Arial" pitchFamily="34" charset="0"/>
                  <a:sym typeface="宋体" charset="0"/>
                </a:rPr>
                <a:t>分</a:t>
              </a:r>
              <a:endParaRPr lang="en-US" altLang="zh-CN" sz="2000" dirty="0" smtClean="0">
                <a:solidFill>
                  <a:srgbClr val="FFFFFF"/>
                </a:solidFill>
                <a:latin typeface="Arial" pitchFamily="34" charset="0"/>
                <a:ea typeface="黑体" pitchFamily="2" charset="-122"/>
                <a:cs typeface="Arial" pitchFamily="34" charset="0"/>
                <a:sym typeface="宋体" charset="0"/>
              </a:endParaRPr>
            </a:p>
            <a:p>
              <a:pPr>
                <a:lnSpc>
                  <a:spcPct val="120000"/>
                </a:lnSpc>
                <a:buFont typeface="Arial" pitchFamily="34" charset="0"/>
                <a:buChar char="•"/>
              </a:pPr>
              <a:r>
                <a:rPr lang="en-US" altLang="zh-CN" sz="2000" dirty="0" smtClean="0">
                  <a:solidFill>
                    <a:srgbClr val="FFFFFF"/>
                  </a:solidFill>
                  <a:latin typeface="Arial" pitchFamily="34" charset="0"/>
                  <a:ea typeface="黑体" pitchFamily="2" charset="-122"/>
                  <a:cs typeface="Arial" pitchFamily="34" charset="0"/>
                  <a:sym typeface="宋体" charset="0"/>
                </a:rPr>
                <a:t>  </a:t>
              </a:r>
              <a:r>
                <a:rPr lang="zh-CN" altLang="en-US" sz="2000" dirty="0" smtClean="0">
                  <a:solidFill>
                    <a:srgbClr val="FFFFFF"/>
                  </a:solidFill>
                  <a:latin typeface="Arial" pitchFamily="34" charset="0"/>
                  <a:ea typeface="黑体" pitchFamily="2" charset="-122"/>
                  <a:cs typeface="Arial" pitchFamily="34" charset="0"/>
                  <a:sym typeface="宋体" charset="0"/>
                </a:rPr>
                <a:t>或</a:t>
              </a:r>
              <a:r>
                <a:rPr lang="en-US" altLang="zh-CN" sz="2000" dirty="0" smtClean="0">
                  <a:solidFill>
                    <a:srgbClr val="FFFFFF"/>
                  </a:solidFill>
                  <a:latin typeface="Arial" pitchFamily="34" charset="0"/>
                  <a:ea typeface="黑体" pitchFamily="2" charset="-122"/>
                  <a:cs typeface="Arial" pitchFamily="34" charset="0"/>
                  <a:sym typeface="宋体" charset="0"/>
                </a:rPr>
                <a:t>IELTS 5.5+</a:t>
              </a:r>
              <a:r>
                <a:rPr lang="zh-CN" altLang="en-US" sz="2000" dirty="0" smtClean="0">
                  <a:solidFill>
                    <a:srgbClr val="FFFFFF"/>
                  </a:solidFill>
                  <a:latin typeface="Arial" pitchFamily="34" charset="0"/>
                  <a:ea typeface="黑体" pitchFamily="2" charset="-122"/>
                  <a:cs typeface="Arial" pitchFamily="34" charset="0"/>
                  <a:sym typeface="宋体" charset="0"/>
                </a:rPr>
                <a:t>，且单项不低于</a:t>
              </a:r>
              <a:r>
                <a:rPr lang="en-US" altLang="zh-CN" sz="2000" dirty="0" smtClean="0">
                  <a:solidFill>
                    <a:srgbClr val="FFFFFF"/>
                  </a:solidFill>
                  <a:latin typeface="Arial" pitchFamily="34" charset="0"/>
                  <a:ea typeface="黑体" pitchFamily="2" charset="-122"/>
                  <a:cs typeface="Arial" pitchFamily="34" charset="0"/>
                  <a:sym typeface="宋体" charset="0"/>
                </a:rPr>
                <a:t>5</a:t>
              </a:r>
              <a:r>
                <a:rPr lang="zh-CN" altLang="en-US" sz="2000" dirty="0" smtClean="0">
                  <a:solidFill>
                    <a:srgbClr val="FFFFFF"/>
                  </a:solidFill>
                  <a:latin typeface="Arial" pitchFamily="34" charset="0"/>
                  <a:ea typeface="黑体" pitchFamily="2" charset="-122"/>
                  <a:cs typeface="Arial" pitchFamily="34" charset="0"/>
                  <a:sym typeface="宋体" charset="0"/>
                </a:rPr>
                <a:t>分</a:t>
              </a:r>
              <a:endParaRPr lang="en-US" altLang="zh-CN" sz="2000" dirty="0" smtClean="0">
                <a:solidFill>
                  <a:srgbClr val="FFFFFF"/>
                </a:solidFill>
                <a:latin typeface="Arial" pitchFamily="34" charset="0"/>
                <a:ea typeface="黑体" pitchFamily="2" charset="-122"/>
                <a:cs typeface="Arial" pitchFamily="34" charset="0"/>
                <a:sym typeface="宋体" charset="0"/>
              </a:endParaRPr>
            </a:p>
            <a:p>
              <a:pPr>
                <a:lnSpc>
                  <a:spcPct val="120000"/>
                </a:lnSpc>
                <a:buFont typeface="Arial" pitchFamily="34" charset="0"/>
                <a:buChar char="•"/>
              </a:pPr>
              <a:r>
                <a:rPr lang="zh-CN" altLang="en-US" sz="2000" dirty="0" smtClean="0">
                  <a:solidFill>
                    <a:srgbClr val="FFFFFF"/>
                  </a:solidFill>
                  <a:latin typeface="Arial" pitchFamily="34" charset="0"/>
                  <a:ea typeface="黑体" pitchFamily="2" charset="-122"/>
                  <a:cs typeface="Arial" pitchFamily="34" charset="0"/>
                  <a:sym typeface="宋体" charset="0"/>
                </a:rPr>
                <a:t>  或通过</a:t>
              </a:r>
              <a:r>
                <a:rPr lang="en-US" altLang="zh-CN" sz="2000" dirty="0" smtClean="0">
                  <a:solidFill>
                    <a:srgbClr val="FFFFFF"/>
                  </a:solidFill>
                  <a:latin typeface="Arial" pitchFamily="34" charset="0"/>
                  <a:ea typeface="黑体" pitchFamily="2" charset="-122"/>
                  <a:cs typeface="Arial" pitchFamily="34" charset="0"/>
                  <a:sym typeface="宋体" charset="0"/>
                </a:rPr>
                <a:t>UCR</a:t>
              </a:r>
              <a:r>
                <a:rPr lang="zh-CN" altLang="en-US" sz="2000" dirty="0" smtClean="0">
                  <a:solidFill>
                    <a:srgbClr val="FFFFFF"/>
                  </a:solidFill>
                  <a:latin typeface="Arial" pitchFamily="34" charset="0"/>
                  <a:ea typeface="黑体" pitchFamily="2" charset="-122"/>
                  <a:cs typeface="Arial" pitchFamily="34" charset="0"/>
                  <a:sym typeface="宋体" charset="0"/>
                </a:rPr>
                <a:t>内部语言测试</a:t>
              </a:r>
              <a:endParaRPr lang="en-US" altLang="zh-CN" sz="2000" dirty="0" smtClean="0">
                <a:solidFill>
                  <a:srgbClr val="FFFFFF"/>
                </a:solidFill>
                <a:latin typeface="Arial" pitchFamily="34" charset="0"/>
                <a:ea typeface="黑体" pitchFamily="2" charset="-122"/>
                <a:cs typeface="Arial" pitchFamily="34" charset="0"/>
                <a:sym typeface="宋体" charset="0"/>
              </a:endParaRPr>
            </a:p>
            <a:p>
              <a:pPr>
                <a:lnSpc>
                  <a:spcPct val="120000"/>
                </a:lnSpc>
                <a:buFont typeface="Arial" pitchFamily="34" charset="0"/>
                <a:buChar char="•"/>
              </a:pPr>
              <a:r>
                <a:rPr lang="en-US" altLang="zh-CN" sz="2000" dirty="0" smtClean="0">
                  <a:solidFill>
                    <a:srgbClr val="FFFFFF"/>
                  </a:solidFill>
                  <a:latin typeface="Arial" pitchFamily="34" charset="0"/>
                  <a:ea typeface="黑体" pitchFamily="2" charset="-122"/>
                  <a:cs typeface="Arial" pitchFamily="34" charset="0"/>
                  <a:sym typeface="宋体" charset="0"/>
                </a:rPr>
                <a:t>  </a:t>
              </a:r>
              <a:r>
                <a:rPr lang="zh-CN" altLang="en-US" sz="2000" dirty="0" smtClean="0">
                  <a:solidFill>
                    <a:srgbClr val="FFFFFF"/>
                  </a:solidFill>
                  <a:latin typeface="Arial" pitchFamily="34" charset="0"/>
                  <a:ea typeface="黑体" pitchFamily="2" charset="-122"/>
                  <a:cs typeface="Arial" pitchFamily="34" charset="0"/>
                  <a:sym typeface="宋体" charset="0"/>
                </a:rPr>
                <a:t>通过</a:t>
              </a:r>
              <a:r>
                <a:rPr lang="en-US" altLang="zh-CN" sz="2000" dirty="0" smtClean="0">
                  <a:solidFill>
                    <a:srgbClr val="FFFFFF"/>
                  </a:solidFill>
                  <a:latin typeface="Arial" pitchFamily="34" charset="0"/>
                  <a:ea typeface="黑体" pitchFamily="2" charset="-122"/>
                  <a:cs typeface="Arial" pitchFamily="34" charset="0"/>
                  <a:sym typeface="宋体" charset="0"/>
                </a:rPr>
                <a:t>UCR</a:t>
              </a:r>
              <a:r>
                <a:rPr lang="zh-CN" altLang="en-US" sz="2000" dirty="0" smtClean="0">
                  <a:solidFill>
                    <a:srgbClr val="FFFFFF"/>
                  </a:solidFill>
                  <a:latin typeface="Arial" pitchFamily="34" charset="0"/>
                  <a:ea typeface="黑体" pitchFamily="2" charset="-122"/>
                  <a:cs typeface="Arial" pitchFamily="34" charset="0"/>
                  <a:sym typeface="宋体" charset="0"/>
                </a:rPr>
                <a:t>国际官员面试</a:t>
              </a:r>
              <a:endParaRPr lang="en-US" altLang="zh-CN" sz="2000" dirty="0" smtClean="0">
                <a:solidFill>
                  <a:srgbClr val="FFFFFF"/>
                </a:solidFill>
                <a:latin typeface="Arial" pitchFamily="34" charset="0"/>
                <a:ea typeface="黑体" pitchFamily="2" charset="-122"/>
                <a:cs typeface="Arial" pitchFamily="34" charset="0"/>
                <a:sym typeface="宋体"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图片 3" descr="ProspDay5_0172.jpg"/>
          <p:cNvPicPr>
            <a:picLocks noChangeAspect="1"/>
          </p:cNvPicPr>
          <p:nvPr/>
        </p:nvPicPr>
        <p:blipFill>
          <a:blip r:embed="rId2"/>
          <a:srcRect/>
          <a:stretch>
            <a:fillRect/>
          </a:stretch>
        </p:blipFill>
        <p:spPr bwMode="auto">
          <a:xfrm>
            <a:off x="809625" y="0"/>
            <a:ext cx="11382375" cy="6858000"/>
          </a:xfrm>
          <a:prstGeom prst="rect">
            <a:avLst/>
          </a:prstGeom>
          <a:noFill/>
          <a:ln w="9525">
            <a:noFill/>
            <a:miter lim="800000"/>
            <a:headEnd/>
            <a:tailEnd/>
          </a:ln>
        </p:spPr>
      </p:pic>
      <p:sp>
        <p:nvSpPr>
          <p:cNvPr id="3" name="梯形 2"/>
          <p:cNvSpPr/>
          <p:nvPr/>
        </p:nvSpPr>
        <p:spPr bwMode="auto">
          <a:xfrm rot="10800000" flipH="1">
            <a:off x="-2346325" y="-19050"/>
            <a:ext cx="11045825" cy="6877050"/>
          </a:xfrm>
          <a:prstGeom prst="trapezoid">
            <a:avLst>
              <a:gd name="adj" fmla="val 29519"/>
            </a:avLst>
          </a:prstGeom>
          <a:solidFill>
            <a:srgbClr val="000000">
              <a:alpha val="63922"/>
            </a:srgbClr>
          </a:solidFill>
          <a:ln>
            <a:noFill/>
          </a:ln>
          <a:extLst/>
        </p:spPr>
        <p:txBody>
          <a:bodyPr lIns="72009" tIns="36005" rIns="72009" bIns="36005" anchor="ctr"/>
          <a:lstStyle/>
          <a:p>
            <a:pPr algn="r">
              <a:defRPr/>
            </a:pPr>
            <a:endParaRPr lang="zh-CN" altLang="en-US" sz="1200" dirty="0">
              <a:solidFill>
                <a:srgbClr val="FFFFFF"/>
              </a:solidFill>
              <a:latin typeface="宋体" pitchFamily="2" charset="-122"/>
            </a:endParaRPr>
          </a:p>
        </p:txBody>
      </p:sp>
      <p:sp>
        <p:nvSpPr>
          <p:cNvPr id="23557" name="矩形 8"/>
          <p:cNvSpPr>
            <a:spLocks noChangeArrowheads="1"/>
          </p:cNvSpPr>
          <p:nvPr/>
        </p:nvSpPr>
        <p:spPr bwMode="auto">
          <a:xfrm>
            <a:off x="8412163" y="2379663"/>
            <a:ext cx="274637" cy="522287"/>
          </a:xfrm>
          <a:prstGeom prst="rect">
            <a:avLst/>
          </a:prstGeom>
          <a:noFill/>
          <a:ln w="9525">
            <a:noFill/>
            <a:miter lim="800000"/>
            <a:headEnd/>
            <a:tailEnd/>
          </a:ln>
        </p:spPr>
        <p:txBody>
          <a:bodyPr wrap="none">
            <a:spAutoFit/>
          </a:bodyPr>
          <a:lstStyle/>
          <a:p>
            <a:r>
              <a:rPr lang="en-US" altLang="zh-CN" sz="2800" b="1">
                <a:solidFill>
                  <a:srgbClr val="19304E"/>
                </a:solidFill>
                <a:latin typeface="Freestyle Script" pitchFamily="66" charset="0"/>
                <a:ea typeface="微软雅黑" pitchFamily="34" charset="-122"/>
              </a:rPr>
              <a:t> </a:t>
            </a:r>
            <a:endParaRPr lang="zh-CN" altLang="en-US" sz="2800">
              <a:solidFill>
                <a:srgbClr val="19304E"/>
              </a:solidFill>
            </a:endParaRPr>
          </a:p>
        </p:txBody>
      </p:sp>
      <p:sp>
        <p:nvSpPr>
          <p:cNvPr id="38918" name="矩形 1"/>
          <p:cNvSpPr>
            <a:spLocks noChangeArrowheads="1"/>
          </p:cNvSpPr>
          <p:nvPr/>
        </p:nvSpPr>
        <p:spPr bwMode="auto">
          <a:xfrm>
            <a:off x="520700" y="3722688"/>
            <a:ext cx="1858963" cy="2219325"/>
          </a:xfrm>
          <a:prstGeom prst="rect">
            <a:avLst/>
          </a:prstGeom>
          <a:noFill/>
          <a:ln w="12700">
            <a:solidFill>
              <a:schemeClr val="bg1"/>
            </a:solidFill>
            <a:bevel/>
            <a:headEnd/>
            <a:tailEnd/>
          </a:ln>
        </p:spPr>
        <p:txBody>
          <a:bodyPr anchor="ctr"/>
          <a:lstStyle/>
          <a:p>
            <a:pPr algn="ctr"/>
            <a:endParaRPr lang="zh-CN" altLang="en-US" sz="1500">
              <a:solidFill>
                <a:srgbClr val="FFFFFF"/>
              </a:solidFill>
              <a:latin typeface="宋体" pitchFamily="2" charset="-122"/>
              <a:sym typeface="宋体" pitchFamily="2" charset="-122"/>
            </a:endParaRPr>
          </a:p>
        </p:txBody>
      </p:sp>
      <p:grpSp>
        <p:nvGrpSpPr>
          <p:cNvPr id="24" name="组合 23"/>
          <p:cNvGrpSpPr/>
          <p:nvPr/>
        </p:nvGrpSpPr>
        <p:grpSpPr>
          <a:xfrm>
            <a:off x="1285851" y="1125240"/>
            <a:ext cx="5184000" cy="3960000"/>
            <a:chOff x="1285851" y="1125240"/>
            <a:chExt cx="5184000" cy="3960000"/>
          </a:xfrm>
        </p:grpSpPr>
        <p:sp>
          <p:nvSpPr>
            <p:cNvPr id="11" name="折角形 22"/>
            <p:cNvSpPr>
              <a:spLocks noChangeArrowheads="1"/>
            </p:cNvSpPr>
            <p:nvPr/>
          </p:nvSpPr>
          <p:spPr bwMode="auto">
            <a:xfrm>
              <a:off x="1357851" y="1197240"/>
              <a:ext cx="5040000" cy="3816000"/>
            </a:xfrm>
            <a:prstGeom prst="foldedCorner">
              <a:avLst>
                <a:gd name="adj" fmla="val 12500"/>
              </a:avLst>
            </a:prstGeom>
            <a:solidFill>
              <a:schemeClr val="accent5">
                <a:lumMod val="25000"/>
                <a:alpha val="78038"/>
              </a:schemeClr>
            </a:solidFill>
            <a:ln>
              <a:noFill/>
            </a:ln>
            <a:extLst/>
          </p:spPr>
          <p:txBody>
            <a:bodyPr lIns="36000" tIns="36000" rIns="36000" bIns="36000" anchor="t" anchorCtr="0"/>
            <a:lstStyle>
              <a:lvl1pPr eaLnBrk="0" hangingPunct="0">
                <a:lnSpc>
                  <a:spcPct val="90000"/>
                </a:lnSpc>
                <a:spcBef>
                  <a:spcPts val="1000"/>
                </a:spcBef>
                <a:buChar char="•"/>
                <a:defRPr sz="2800">
                  <a:solidFill>
                    <a:schemeClr val="tx1"/>
                  </a:solidFill>
                  <a:latin typeface="Calibri" pitchFamily="34" charset="0"/>
                  <a:ea typeface="宋体"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Calibri" pitchFamily="34" charset="0"/>
                  <a:ea typeface="宋体"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Calibri" pitchFamily="34" charset="0"/>
                  <a:ea typeface="宋体"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Calibri" pitchFamily="34" charset="0"/>
                  <a:ea typeface="宋体"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Calibri" pitchFamily="34" charset="0"/>
                  <a:ea typeface="宋体"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sym typeface="Calibri" pitchFamily="34" charset="0"/>
                </a:defRPr>
              </a:lvl9pPr>
            </a:lstStyle>
            <a:p>
              <a:pPr eaLnBrk="1" hangingPunct="1">
                <a:lnSpc>
                  <a:spcPct val="150000"/>
                </a:lnSpc>
                <a:spcBef>
                  <a:spcPct val="0"/>
                </a:spcBef>
                <a:buFont typeface="Arial" pitchFamily="34" charset="0"/>
                <a:buNone/>
                <a:defRPr/>
              </a:pPr>
              <a:r>
                <a:rPr lang="zh-CN" altLang="en-US" dirty="0" smtClean="0">
                  <a:solidFill>
                    <a:srgbClr val="00FF00"/>
                  </a:solidFill>
                  <a:latin typeface="Arial" pitchFamily="34" charset="0"/>
                  <a:ea typeface="黑体" pitchFamily="2" charset="-122"/>
                  <a:cs typeface="Arial" pitchFamily="34" charset="0"/>
                  <a:sym typeface="宋体" pitchFamily="2" charset="-122"/>
                </a:rPr>
                <a:t>项目优势</a:t>
              </a:r>
              <a:endParaRPr lang="en-US" altLang="zh-CN" dirty="0" smtClean="0">
                <a:solidFill>
                  <a:srgbClr val="00FF00"/>
                </a:solidFill>
                <a:latin typeface="Arial" pitchFamily="34" charset="0"/>
                <a:ea typeface="黑体" pitchFamily="2" charset="-122"/>
                <a:cs typeface="Arial" pitchFamily="34" charset="0"/>
                <a:sym typeface="宋体" pitchFamily="2" charset="-122"/>
              </a:endParaRPr>
            </a:p>
            <a:p>
              <a:pPr eaLnBrk="1" hangingPunct="1">
                <a:lnSpc>
                  <a:spcPct val="120000"/>
                </a:lnSpc>
                <a:spcBef>
                  <a:spcPct val="0"/>
                </a:spcBef>
                <a:buNone/>
                <a:defRPr/>
              </a:pPr>
              <a:r>
                <a:rPr lang="en-US" altLang="zh-CN" sz="2000" dirty="0" smtClean="0">
                  <a:solidFill>
                    <a:srgbClr val="FFFFFF"/>
                  </a:solidFill>
                  <a:latin typeface="Arial" pitchFamily="34" charset="0"/>
                  <a:ea typeface="黑体" pitchFamily="2" charset="-122"/>
                  <a:cs typeface="Arial" pitchFamily="34" charset="0"/>
                  <a:sym typeface="宋体" pitchFamily="2" charset="-122"/>
                </a:rPr>
                <a:t>1.  </a:t>
              </a:r>
              <a:r>
                <a:rPr lang="zh-CN" altLang="en-US" sz="2000" dirty="0" smtClean="0">
                  <a:solidFill>
                    <a:srgbClr val="FFFFFF"/>
                  </a:solidFill>
                  <a:latin typeface="Arial" pitchFamily="34" charset="0"/>
                  <a:ea typeface="黑体" pitchFamily="2" charset="-122"/>
                  <a:cs typeface="Arial" pitchFamily="34" charset="0"/>
                  <a:sym typeface="宋体" pitchFamily="2" charset="-122"/>
                </a:rPr>
                <a:t>全方位学业规划，美国名校升学途径；</a:t>
              </a:r>
            </a:p>
            <a:p>
              <a:pPr eaLnBrk="1" hangingPunct="1">
                <a:lnSpc>
                  <a:spcPct val="120000"/>
                </a:lnSpc>
                <a:spcBef>
                  <a:spcPct val="0"/>
                </a:spcBef>
                <a:buNone/>
                <a:defRPr/>
              </a:pPr>
              <a:r>
                <a:rPr lang="en-US" altLang="zh-CN" sz="2000" dirty="0" smtClean="0">
                  <a:solidFill>
                    <a:srgbClr val="FFFFFF"/>
                  </a:solidFill>
                  <a:latin typeface="Arial" pitchFamily="34" charset="0"/>
                  <a:ea typeface="黑体" pitchFamily="2" charset="-122"/>
                  <a:cs typeface="Arial" pitchFamily="34" charset="0"/>
                  <a:sym typeface="宋体" pitchFamily="2" charset="-122"/>
                </a:rPr>
                <a:t>2.  </a:t>
              </a:r>
              <a:r>
                <a:rPr lang="zh-CN" altLang="en-US" sz="2000" dirty="0" smtClean="0">
                  <a:solidFill>
                    <a:srgbClr val="FFFFFF"/>
                  </a:solidFill>
                  <a:latin typeface="Arial" pitchFamily="34" charset="0"/>
                  <a:ea typeface="黑体" pitchFamily="2" charset="-122"/>
                  <a:cs typeface="Arial" pitchFamily="34" charset="0"/>
                  <a:sym typeface="宋体" pitchFamily="2" charset="-122"/>
                </a:rPr>
                <a:t>定向培养，入读美国名校，升学压力小；</a:t>
              </a:r>
            </a:p>
            <a:p>
              <a:pPr eaLnBrk="1" hangingPunct="1">
                <a:lnSpc>
                  <a:spcPct val="120000"/>
                </a:lnSpc>
                <a:spcBef>
                  <a:spcPct val="0"/>
                </a:spcBef>
                <a:buNone/>
                <a:defRPr/>
              </a:pPr>
              <a:r>
                <a:rPr lang="en-US" altLang="zh-CN" sz="2000" dirty="0" smtClean="0">
                  <a:solidFill>
                    <a:srgbClr val="FFFFFF"/>
                  </a:solidFill>
                  <a:latin typeface="Arial" pitchFamily="34" charset="0"/>
                  <a:ea typeface="黑体" pitchFamily="2" charset="-122"/>
                  <a:cs typeface="Arial" pitchFamily="34" charset="0"/>
                  <a:sym typeface="宋体" pitchFamily="2" charset="-122"/>
                </a:rPr>
                <a:t>3.  </a:t>
              </a:r>
              <a:r>
                <a:rPr lang="zh-CN" altLang="en-US" sz="2000" dirty="0" smtClean="0">
                  <a:solidFill>
                    <a:srgbClr val="FFFFFF"/>
                  </a:solidFill>
                  <a:latin typeface="Arial" pitchFamily="34" charset="0"/>
                  <a:ea typeface="黑体" pitchFamily="2" charset="-122"/>
                  <a:cs typeface="Arial" pitchFamily="34" charset="0"/>
                  <a:sym typeface="宋体" pitchFamily="2" charset="-122"/>
                </a:rPr>
                <a:t>科学的课程设置，</a:t>
              </a:r>
              <a:r>
                <a:rPr lang="en-US" altLang="zh-CN" sz="2000" dirty="0" smtClean="0">
                  <a:solidFill>
                    <a:srgbClr val="FFFFFF"/>
                  </a:solidFill>
                  <a:latin typeface="Arial" pitchFamily="34" charset="0"/>
                  <a:ea typeface="黑体" pitchFamily="2" charset="-122"/>
                  <a:cs typeface="Arial" pitchFamily="34" charset="0"/>
                  <a:sym typeface="宋体" pitchFamily="2" charset="-122"/>
                </a:rPr>
                <a:t>UCR</a:t>
              </a:r>
              <a:r>
                <a:rPr lang="zh-CN" altLang="en-US" sz="2000" dirty="0" smtClean="0">
                  <a:solidFill>
                    <a:srgbClr val="FFFFFF"/>
                  </a:solidFill>
                  <a:latin typeface="Arial" pitchFamily="34" charset="0"/>
                  <a:ea typeface="黑体" pitchFamily="2" charset="-122"/>
                  <a:cs typeface="Arial" pitchFamily="34" charset="0"/>
                  <a:sym typeface="宋体" pitchFamily="2" charset="-122"/>
                </a:rPr>
                <a:t>名师面授；</a:t>
              </a:r>
            </a:p>
            <a:p>
              <a:pPr eaLnBrk="1" hangingPunct="1">
                <a:lnSpc>
                  <a:spcPct val="120000"/>
                </a:lnSpc>
                <a:spcBef>
                  <a:spcPct val="0"/>
                </a:spcBef>
                <a:buNone/>
                <a:defRPr/>
              </a:pPr>
              <a:r>
                <a:rPr lang="en-US" altLang="zh-CN" sz="2000" dirty="0" smtClean="0">
                  <a:solidFill>
                    <a:srgbClr val="FFFFFF"/>
                  </a:solidFill>
                  <a:latin typeface="Arial" pitchFamily="34" charset="0"/>
                  <a:ea typeface="黑体" pitchFamily="2" charset="-122"/>
                  <a:cs typeface="Arial" pitchFamily="34" charset="0"/>
                  <a:sym typeface="宋体" pitchFamily="2" charset="-122"/>
                </a:rPr>
                <a:t>4.  </a:t>
              </a:r>
              <a:r>
                <a:rPr lang="zh-CN" altLang="en-US" sz="2000" dirty="0" smtClean="0">
                  <a:solidFill>
                    <a:srgbClr val="FFFFFF"/>
                  </a:solidFill>
                  <a:latin typeface="Arial" pitchFamily="34" charset="0"/>
                  <a:ea typeface="黑体" pitchFamily="2" charset="-122"/>
                  <a:cs typeface="Arial" pitchFamily="34" charset="0"/>
                  <a:sym typeface="宋体" pitchFamily="2" charset="-122"/>
                </a:rPr>
                <a:t>无需</a:t>
              </a:r>
              <a:r>
                <a:rPr lang="en-US" altLang="zh-CN" sz="2000" dirty="0" smtClean="0">
                  <a:solidFill>
                    <a:srgbClr val="FFFFFF"/>
                  </a:solidFill>
                  <a:latin typeface="Arial" pitchFamily="34" charset="0"/>
                  <a:ea typeface="黑体" pitchFamily="2" charset="-122"/>
                  <a:cs typeface="Arial" pitchFamily="34" charset="0"/>
                  <a:sym typeface="宋体" pitchFamily="2" charset="-122"/>
                </a:rPr>
                <a:t>SAT/ACT</a:t>
              </a:r>
              <a:r>
                <a:rPr lang="zh-CN" altLang="en-US" sz="2000" dirty="0" smtClean="0">
                  <a:solidFill>
                    <a:srgbClr val="FFFFFF"/>
                  </a:solidFill>
                  <a:latin typeface="Arial" pitchFamily="34" charset="0"/>
                  <a:ea typeface="黑体" pitchFamily="2" charset="-122"/>
                  <a:cs typeface="Arial" pitchFamily="34" charset="0"/>
                  <a:sym typeface="宋体" pitchFamily="2" charset="-122"/>
                </a:rPr>
                <a:t>和</a:t>
              </a:r>
              <a:r>
                <a:rPr lang="en-US" altLang="zh-CN" sz="2000" dirty="0" smtClean="0">
                  <a:solidFill>
                    <a:srgbClr val="FFFFFF"/>
                  </a:solidFill>
                  <a:latin typeface="Arial" pitchFamily="34" charset="0"/>
                  <a:ea typeface="黑体" pitchFamily="2" charset="-122"/>
                  <a:cs typeface="Arial" pitchFamily="34" charset="0"/>
                  <a:sym typeface="宋体" pitchFamily="2" charset="-122"/>
                </a:rPr>
                <a:t>TOEFL/IELTS</a:t>
              </a:r>
              <a:r>
                <a:rPr lang="zh-CN" altLang="en-US" sz="2000" dirty="0" smtClean="0">
                  <a:solidFill>
                    <a:srgbClr val="FFFFFF"/>
                  </a:solidFill>
                  <a:latin typeface="Arial" pitchFamily="34" charset="0"/>
                  <a:ea typeface="黑体" pitchFamily="2" charset="-122"/>
                  <a:cs typeface="Arial" pitchFamily="34" charset="0"/>
                  <a:sym typeface="宋体" pitchFamily="2" charset="-122"/>
                </a:rPr>
                <a:t>成绩；</a:t>
              </a:r>
            </a:p>
            <a:p>
              <a:pPr eaLnBrk="1" hangingPunct="1">
                <a:lnSpc>
                  <a:spcPct val="120000"/>
                </a:lnSpc>
                <a:spcBef>
                  <a:spcPct val="0"/>
                </a:spcBef>
                <a:buNone/>
                <a:defRPr/>
              </a:pPr>
              <a:r>
                <a:rPr lang="en-US" altLang="zh-CN" sz="2000" dirty="0" smtClean="0">
                  <a:solidFill>
                    <a:srgbClr val="FFFFFF"/>
                  </a:solidFill>
                  <a:latin typeface="Arial" pitchFamily="34" charset="0"/>
                  <a:ea typeface="黑体" pitchFamily="2" charset="-122"/>
                  <a:cs typeface="Arial" pitchFamily="34" charset="0"/>
                  <a:sym typeface="宋体" pitchFamily="2" charset="-122"/>
                </a:rPr>
                <a:t>5.  </a:t>
              </a:r>
              <a:r>
                <a:rPr lang="zh-CN" altLang="en-US" sz="2000" dirty="0" smtClean="0">
                  <a:solidFill>
                    <a:srgbClr val="FFFFFF"/>
                  </a:solidFill>
                  <a:latin typeface="Arial" pitchFamily="34" charset="0"/>
                  <a:ea typeface="黑体" pitchFamily="2" charset="-122"/>
                  <a:cs typeface="Arial" pitchFamily="34" charset="0"/>
                  <a:sym typeface="宋体" pitchFamily="2" charset="-122"/>
                </a:rPr>
                <a:t>提高学生留校率；</a:t>
              </a:r>
            </a:p>
            <a:p>
              <a:pPr eaLnBrk="1" hangingPunct="1">
                <a:lnSpc>
                  <a:spcPct val="120000"/>
                </a:lnSpc>
                <a:spcBef>
                  <a:spcPct val="0"/>
                </a:spcBef>
                <a:buNone/>
                <a:defRPr/>
              </a:pPr>
              <a:r>
                <a:rPr lang="en-US" altLang="zh-CN" sz="2000" dirty="0" smtClean="0">
                  <a:solidFill>
                    <a:srgbClr val="FFFFFF"/>
                  </a:solidFill>
                  <a:latin typeface="Arial" pitchFamily="34" charset="0"/>
                  <a:ea typeface="黑体" pitchFamily="2" charset="-122"/>
                  <a:cs typeface="Arial" pitchFamily="34" charset="0"/>
                  <a:sym typeface="宋体" pitchFamily="2" charset="-122"/>
                </a:rPr>
                <a:t>6.  UCR</a:t>
              </a:r>
              <a:r>
                <a:rPr lang="zh-CN" altLang="en-US" sz="2000" dirty="0" smtClean="0">
                  <a:solidFill>
                    <a:srgbClr val="FFFFFF"/>
                  </a:solidFill>
                  <a:latin typeface="Arial" pitchFamily="34" charset="0"/>
                  <a:ea typeface="黑体" pitchFamily="2" charset="-122"/>
                  <a:cs typeface="Arial" pitchFamily="34" charset="0"/>
                  <a:sym typeface="宋体" pitchFamily="2" charset="-122"/>
                </a:rPr>
                <a:t>本科专业任意选择；</a:t>
              </a:r>
            </a:p>
            <a:p>
              <a:pPr eaLnBrk="1" hangingPunct="1">
                <a:lnSpc>
                  <a:spcPct val="120000"/>
                </a:lnSpc>
                <a:spcBef>
                  <a:spcPct val="0"/>
                </a:spcBef>
                <a:buNone/>
                <a:defRPr/>
              </a:pPr>
              <a:r>
                <a:rPr lang="en-US" altLang="zh-CN" sz="2000" dirty="0" smtClean="0">
                  <a:solidFill>
                    <a:srgbClr val="FFFFFF"/>
                  </a:solidFill>
                  <a:latin typeface="Arial" pitchFamily="34" charset="0"/>
                  <a:ea typeface="黑体" pitchFamily="2" charset="-122"/>
                  <a:cs typeface="Arial" pitchFamily="34" charset="0"/>
                  <a:sym typeface="宋体" pitchFamily="2" charset="-122"/>
                </a:rPr>
                <a:t>7.  </a:t>
              </a:r>
              <a:r>
                <a:rPr lang="zh-CN" altLang="en-US" sz="2000" dirty="0" smtClean="0">
                  <a:solidFill>
                    <a:srgbClr val="FFFFFF"/>
                  </a:solidFill>
                  <a:latin typeface="Arial" pitchFamily="34" charset="0"/>
                  <a:ea typeface="黑体" pitchFamily="2" charset="-122"/>
                  <a:cs typeface="Arial" pitchFamily="34" charset="0"/>
                  <a:sym typeface="宋体" pitchFamily="2" charset="-122"/>
                </a:rPr>
                <a:t>节省留学成本，同样的名校学位；</a:t>
              </a:r>
            </a:p>
            <a:p>
              <a:pPr eaLnBrk="1" hangingPunct="1">
                <a:lnSpc>
                  <a:spcPct val="120000"/>
                </a:lnSpc>
                <a:spcBef>
                  <a:spcPct val="0"/>
                </a:spcBef>
                <a:buNone/>
                <a:defRPr/>
              </a:pPr>
              <a:r>
                <a:rPr lang="en-US" altLang="zh-CN" sz="2000" dirty="0" smtClean="0">
                  <a:solidFill>
                    <a:srgbClr val="FFFFFF"/>
                  </a:solidFill>
                  <a:latin typeface="Arial" pitchFamily="34" charset="0"/>
                  <a:ea typeface="黑体" pitchFamily="2" charset="-122"/>
                  <a:cs typeface="Arial" pitchFamily="34" charset="0"/>
                  <a:sym typeface="宋体" pitchFamily="2" charset="-122"/>
                </a:rPr>
                <a:t>8.  </a:t>
              </a:r>
              <a:r>
                <a:rPr lang="zh-CN" altLang="en-US" sz="2000" dirty="0" smtClean="0">
                  <a:solidFill>
                    <a:srgbClr val="FFFFFF"/>
                  </a:solidFill>
                  <a:latin typeface="Arial" pitchFamily="34" charset="0"/>
                  <a:ea typeface="黑体" pitchFamily="2" charset="-122"/>
                  <a:cs typeface="Arial" pitchFamily="34" charset="0"/>
                  <a:sym typeface="宋体" pitchFamily="2" charset="-122"/>
                </a:rPr>
                <a:t>通向世界最高学术殿堂的桥梁。</a:t>
              </a:r>
              <a:endParaRPr lang="zh-CN" altLang="zh-CN" sz="2000" dirty="0" smtClean="0">
                <a:solidFill>
                  <a:srgbClr val="FFFFFF"/>
                </a:solidFill>
                <a:latin typeface="Arial" pitchFamily="34" charset="0"/>
                <a:ea typeface="黑体" pitchFamily="2" charset="-122"/>
                <a:cs typeface="Arial" pitchFamily="34" charset="0"/>
                <a:sym typeface="宋体" pitchFamily="2" charset="-122"/>
              </a:endParaRPr>
            </a:p>
          </p:txBody>
        </p:sp>
        <p:sp>
          <p:nvSpPr>
            <p:cNvPr id="23567" name="矩形 1"/>
            <p:cNvSpPr>
              <a:spLocks noChangeArrowheads="1"/>
            </p:cNvSpPr>
            <p:nvPr/>
          </p:nvSpPr>
          <p:spPr bwMode="auto">
            <a:xfrm>
              <a:off x="1285851" y="1125240"/>
              <a:ext cx="5184000" cy="3960000"/>
            </a:xfrm>
            <a:prstGeom prst="rect">
              <a:avLst/>
            </a:prstGeom>
            <a:noFill/>
            <a:ln w="12700">
              <a:solidFill>
                <a:schemeClr val="bg1"/>
              </a:solidFill>
              <a:bevel/>
              <a:headEnd/>
              <a:tailEnd/>
            </a:ln>
          </p:spPr>
          <p:txBody>
            <a:bodyPr anchor="ctr"/>
            <a:lstStyle/>
            <a:p>
              <a:pPr algn="ctr"/>
              <a:endParaRPr lang="zh-CN" altLang="en-US" sz="1500">
                <a:solidFill>
                  <a:srgbClr val="FFFFFF"/>
                </a:solidFill>
                <a:latin typeface="宋体" pitchFamily="2" charset="-122"/>
                <a:sym typeface="宋体" pitchFamily="2" charset="-122"/>
              </a:endParaRPr>
            </a:p>
          </p:txBody>
        </p:sp>
      </p:grpSp>
      <p:sp>
        <p:nvSpPr>
          <p:cNvPr id="38920" name="矩形 1"/>
          <p:cNvSpPr>
            <a:spLocks noChangeArrowheads="1"/>
          </p:cNvSpPr>
          <p:nvPr/>
        </p:nvSpPr>
        <p:spPr bwMode="auto">
          <a:xfrm>
            <a:off x="5416527" y="394578"/>
            <a:ext cx="2022475" cy="1387475"/>
          </a:xfrm>
          <a:prstGeom prst="rect">
            <a:avLst/>
          </a:prstGeom>
          <a:noFill/>
          <a:ln w="12700">
            <a:solidFill>
              <a:schemeClr val="bg1"/>
            </a:solidFill>
            <a:bevel/>
            <a:headEnd/>
            <a:tailEnd/>
          </a:ln>
        </p:spPr>
        <p:txBody>
          <a:bodyPr anchor="ctr"/>
          <a:lstStyle/>
          <a:p>
            <a:pPr algn="ctr"/>
            <a:endParaRPr lang="zh-CN" altLang="en-US" sz="1500">
              <a:solidFill>
                <a:srgbClr val="FFFFFF"/>
              </a:solidFill>
              <a:latin typeface="宋体" pitchFamily="2" charset="-122"/>
              <a:sym typeface="宋体" pitchFamily="2" charset="-122"/>
            </a:endParaRPr>
          </a:p>
        </p:txBody>
      </p:sp>
      <p:sp>
        <p:nvSpPr>
          <p:cNvPr id="23562" name="矩形 27"/>
          <p:cNvSpPr>
            <a:spLocks noChangeArrowheads="1"/>
          </p:cNvSpPr>
          <p:nvPr/>
        </p:nvSpPr>
        <p:spPr bwMode="auto">
          <a:xfrm>
            <a:off x="9455150" y="2397125"/>
            <a:ext cx="1701800" cy="523875"/>
          </a:xfrm>
          <a:prstGeom prst="rect">
            <a:avLst/>
          </a:prstGeom>
          <a:noFill/>
          <a:ln w="9525">
            <a:noFill/>
            <a:miter lim="800000"/>
            <a:headEnd/>
            <a:tailEnd/>
          </a:ln>
        </p:spPr>
        <p:txBody>
          <a:bodyPr wrap="none">
            <a:spAutoFit/>
          </a:bodyPr>
          <a:lstStyle/>
          <a:p>
            <a:r>
              <a:rPr lang="en-US" altLang="zh-CN" sz="2800" b="1">
                <a:solidFill>
                  <a:srgbClr val="19304E"/>
                </a:solidFill>
                <a:latin typeface="Freestyle Script" pitchFamily="66" charset="0"/>
                <a:ea typeface="微软雅黑" pitchFamily="34" charset="-122"/>
              </a:rPr>
              <a:t>Libraries</a:t>
            </a:r>
            <a:endParaRPr lang="zh-CN" altLang="en-US" sz="2800"/>
          </a:p>
        </p:txBody>
      </p:sp>
      <p:grpSp>
        <p:nvGrpSpPr>
          <p:cNvPr id="17" name="组合 16"/>
          <p:cNvGrpSpPr/>
          <p:nvPr/>
        </p:nvGrpSpPr>
        <p:grpSpPr>
          <a:xfrm>
            <a:off x="8340447" y="750888"/>
            <a:ext cx="3552348" cy="3457575"/>
            <a:chOff x="8340447" y="750888"/>
            <a:chExt cx="3552348" cy="3457575"/>
          </a:xfrm>
        </p:grpSpPr>
        <p:sp>
          <p:nvSpPr>
            <p:cNvPr id="18" name="椭圆 22"/>
            <p:cNvSpPr>
              <a:spLocks noChangeArrowheads="1"/>
            </p:cNvSpPr>
            <p:nvPr/>
          </p:nvSpPr>
          <p:spPr bwMode="auto">
            <a:xfrm>
              <a:off x="8387040" y="750888"/>
              <a:ext cx="3459163" cy="3457575"/>
            </a:xfrm>
            <a:prstGeom prst="ellipse">
              <a:avLst/>
            </a:prstGeom>
            <a:solidFill>
              <a:schemeClr val="accent5">
                <a:lumMod val="25000"/>
                <a:alpha val="77254"/>
              </a:schemeClr>
            </a:solidFill>
            <a:ln>
              <a:noFill/>
            </a:ln>
          </p:spPr>
          <p:txBody>
            <a:bodyPr lIns="72009" tIns="36005" rIns="72009" bIns="36005" anchor="ctr"/>
            <a:lstStyle/>
            <a:p>
              <a:pPr algn="ctr">
                <a:buFont typeface="Arial" pitchFamily="34" charset="0"/>
                <a:buNone/>
                <a:defRPr/>
              </a:pPr>
              <a:endParaRPr lang="zh-CN" altLang="zh-CN" sz="1000">
                <a:solidFill>
                  <a:srgbClr val="FFFFFF"/>
                </a:solidFill>
                <a:latin typeface="宋体" pitchFamily="2" charset="-122"/>
                <a:sym typeface="宋体" pitchFamily="2" charset="-122"/>
              </a:endParaRPr>
            </a:p>
          </p:txBody>
        </p:sp>
        <p:sp>
          <p:nvSpPr>
            <p:cNvPr id="19" name="文本框 33"/>
            <p:cNvSpPr>
              <a:spLocks noChangeArrowheads="1"/>
            </p:cNvSpPr>
            <p:nvPr/>
          </p:nvSpPr>
          <p:spPr bwMode="auto">
            <a:xfrm>
              <a:off x="8360053" y="1693885"/>
              <a:ext cx="3513137" cy="646331"/>
            </a:xfrm>
            <a:prstGeom prst="rect">
              <a:avLst/>
            </a:prstGeom>
            <a:noFill/>
            <a:ln>
              <a:noFill/>
            </a:ln>
            <a:effectLst>
              <a:outerShdw blurRad="63500" dist="38100" algn="l" rotWithShape="0">
                <a:srgbClr val="000000">
                  <a:alpha val="39999"/>
                </a:srgbClr>
              </a:outerShdw>
            </a:effectLst>
            <a:extLst>
              <a:ext uri="{909E8E84-426E-40dd-AFC4-6F175D3DCCD1}"/>
              <a:ext uri="{91240B29-F687-4f45-9708-019B960494DF}"/>
            </a:extLst>
          </p:spPr>
          <p:txBody>
            <a:bodyPr>
              <a:spAutoFit/>
            </a:bodyPr>
            <a:lstStyle/>
            <a:p>
              <a:pPr algn="ctr">
                <a:buFont typeface="Arial" pitchFamily="34" charset="0"/>
                <a:buNone/>
                <a:defRPr/>
              </a:pPr>
              <a:r>
                <a:rPr lang="zh-CN" altLang="en-US" sz="3600" b="1" dirty="0" smtClean="0">
                  <a:solidFill>
                    <a:schemeClr val="bg1"/>
                  </a:solidFill>
                  <a:latin typeface="微软雅黑" pitchFamily="34" charset="-122"/>
                  <a:ea typeface="微软雅黑" pitchFamily="34" charset="-122"/>
                  <a:sym typeface="Calibri" pitchFamily="34" charset="0"/>
                </a:rPr>
                <a:t>国际大一项目</a:t>
              </a:r>
              <a:endParaRPr lang="zh-CN" altLang="en-US" sz="3600" b="1" dirty="0">
                <a:solidFill>
                  <a:schemeClr val="bg1"/>
                </a:solidFill>
                <a:latin typeface="微软雅黑" pitchFamily="34" charset="-122"/>
                <a:ea typeface="微软雅黑" pitchFamily="34" charset="-122"/>
                <a:sym typeface="宋体" pitchFamily="2" charset="-122"/>
              </a:endParaRPr>
            </a:p>
          </p:txBody>
        </p:sp>
        <p:sp>
          <p:nvSpPr>
            <p:cNvPr id="20" name="直接连接符 49"/>
            <p:cNvSpPr>
              <a:spLocks noChangeShapeType="1"/>
            </p:cNvSpPr>
            <p:nvPr/>
          </p:nvSpPr>
          <p:spPr bwMode="auto">
            <a:xfrm>
              <a:off x="8407918" y="1628775"/>
              <a:ext cx="3417406" cy="0"/>
            </a:xfrm>
            <a:prstGeom prst="line">
              <a:avLst/>
            </a:prstGeom>
            <a:noFill/>
            <a:ln w="6350">
              <a:solidFill>
                <a:schemeClr val="bg1"/>
              </a:solidFill>
              <a:bevel/>
              <a:headEnd/>
              <a:tailEnd/>
            </a:ln>
          </p:spPr>
          <p:txBody>
            <a:bodyPr/>
            <a:lstStyle/>
            <a:p>
              <a:endParaRPr lang="zh-CN" altLang="en-US"/>
            </a:p>
          </p:txBody>
        </p:sp>
        <p:sp>
          <p:nvSpPr>
            <p:cNvPr id="22" name="直接连接符 50"/>
            <p:cNvSpPr>
              <a:spLocks noChangeShapeType="1"/>
            </p:cNvSpPr>
            <p:nvPr/>
          </p:nvSpPr>
          <p:spPr bwMode="auto">
            <a:xfrm>
              <a:off x="8340447" y="2471906"/>
              <a:ext cx="3552348" cy="0"/>
            </a:xfrm>
            <a:prstGeom prst="line">
              <a:avLst/>
            </a:prstGeom>
            <a:noFill/>
            <a:ln w="6350">
              <a:solidFill>
                <a:schemeClr val="bg1"/>
              </a:solidFill>
              <a:bevel/>
              <a:headEnd/>
              <a:tailEnd/>
            </a:ln>
          </p:spPr>
          <p:txBody>
            <a:bodyPr/>
            <a:lstStyle/>
            <a:p>
              <a:endParaRPr lang="zh-CN" altLang="en-US"/>
            </a:p>
          </p:txBody>
        </p:sp>
        <p:sp>
          <p:nvSpPr>
            <p:cNvPr id="23" name="矩形 8"/>
            <p:cNvSpPr>
              <a:spLocks noChangeArrowheads="1"/>
            </p:cNvSpPr>
            <p:nvPr/>
          </p:nvSpPr>
          <p:spPr bwMode="auto">
            <a:xfrm>
              <a:off x="8884553" y="2487613"/>
              <a:ext cx="2464136" cy="1200329"/>
            </a:xfrm>
            <a:prstGeom prst="rect">
              <a:avLst/>
            </a:prstGeom>
            <a:noFill/>
            <a:ln w="9525">
              <a:noFill/>
              <a:miter lim="800000"/>
              <a:headEnd/>
              <a:tailEnd/>
            </a:ln>
          </p:spPr>
          <p:txBody>
            <a:bodyPr wrap="none">
              <a:spAutoFit/>
            </a:bodyPr>
            <a:lstStyle/>
            <a:p>
              <a:r>
                <a:rPr lang="en-US" altLang="zh-CN" sz="3600" b="1" dirty="0" smtClean="0">
                  <a:solidFill>
                    <a:srgbClr val="FFFF00"/>
                  </a:solidFill>
                  <a:latin typeface="Freestyle Script" pitchFamily="66" charset="0"/>
                </a:rPr>
                <a:t>UC International </a:t>
              </a:r>
            </a:p>
            <a:p>
              <a:r>
                <a:rPr lang="en-US" altLang="zh-CN" sz="3600" b="1" dirty="0" smtClean="0">
                  <a:solidFill>
                    <a:srgbClr val="FFFF00"/>
                  </a:solidFill>
                  <a:latin typeface="Freestyle Script" pitchFamily="66" charset="0"/>
                </a:rPr>
                <a:t>Year One Program</a:t>
              </a:r>
              <a:endParaRPr lang="zh-CN" altLang="en-US" sz="3600" b="1" dirty="0">
                <a:solidFill>
                  <a:srgbClr val="FFFF00"/>
                </a:solidFill>
                <a:latin typeface="Freestyle Script" pitchFamily="66"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8918"/>
                                        </p:tgtEl>
                                        <p:attrNameLst>
                                          <p:attrName>style.visibility</p:attrName>
                                        </p:attrNameLst>
                                      </p:cBhvr>
                                      <p:to>
                                        <p:strVal val="visible"/>
                                      </p:to>
                                    </p:set>
                                    <p:animEffect transition="in" filter="barn(inVertical)">
                                      <p:cBhvr>
                                        <p:cTn id="7" dur="1000"/>
                                        <p:tgtEl>
                                          <p:spTgt spid="389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920"/>
                                        </p:tgtEl>
                                        <p:attrNameLst>
                                          <p:attrName>style.visibility</p:attrName>
                                        </p:attrNameLst>
                                      </p:cBhvr>
                                      <p:to>
                                        <p:strVal val="visible"/>
                                      </p:to>
                                    </p:set>
                                    <p:animEffect transition="in" filter="barn(inVertical)">
                                      <p:cBhvr>
                                        <p:cTn id="10" dur="1000"/>
                                        <p:tgtEl>
                                          <p:spTgt spid="38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animBg="1"/>
      <p:bldP spid="389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图片 6" descr="6961307999_702a7414e1_o.jpg"/>
          <p:cNvPicPr>
            <a:picLocks noChangeAspect="1"/>
          </p:cNvPicPr>
          <p:nvPr/>
        </p:nvPicPr>
        <p:blipFill>
          <a:blip r:embed="rId2"/>
          <a:stretch>
            <a:fillRect/>
          </a:stretch>
        </p:blipFill>
        <p:spPr bwMode="auto">
          <a:xfrm>
            <a:off x="0" y="1250950"/>
            <a:ext cx="8712200" cy="4356100"/>
          </a:xfrm>
          <a:prstGeom prst="rect">
            <a:avLst/>
          </a:prstGeom>
          <a:noFill/>
          <a:ln w="9525">
            <a:noFill/>
            <a:miter lim="800000"/>
            <a:headEnd/>
            <a:tailEnd/>
          </a:ln>
        </p:spPr>
      </p:pic>
      <p:pic>
        <p:nvPicPr>
          <p:cNvPr id="26626" name="图片 7" descr="EHU272 Prospectus CreativeEdge037_001.jpg"/>
          <p:cNvPicPr>
            <a:picLocks noChangeAspect="1"/>
          </p:cNvPicPr>
          <p:nvPr/>
        </p:nvPicPr>
        <p:blipFill>
          <a:blip r:embed="rId3"/>
          <a:srcRect t="15235" b="2806"/>
          <a:stretch>
            <a:fillRect/>
          </a:stretch>
        </p:blipFill>
        <p:spPr bwMode="auto">
          <a:xfrm>
            <a:off x="8808000" y="3493824"/>
            <a:ext cx="3384000" cy="2169988"/>
          </a:xfrm>
          <a:prstGeom prst="rect">
            <a:avLst/>
          </a:prstGeom>
          <a:noFill/>
          <a:ln w="9525">
            <a:noFill/>
            <a:miter lim="800000"/>
            <a:headEnd/>
            <a:tailEnd/>
          </a:ln>
        </p:spPr>
      </p:pic>
      <p:pic>
        <p:nvPicPr>
          <p:cNvPr id="26627" name="图片 10" descr="EHU272 Prospectus CreativeEdge027.jpg"/>
          <p:cNvPicPr>
            <a:picLocks noChangeAspect="1"/>
          </p:cNvPicPr>
          <p:nvPr/>
        </p:nvPicPr>
        <p:blipFill>
          <a:blip r:embed="rId4"/>
          <a:stretch>
            <a:fillRect/>
          </a:stretch>
        </p:blipFill>
        <p:spPr bwMode="auto">
          <a:xfrm>
            <a:off x="8808000" y="1583914"/>
            <a:ext cx="3384000" cy="1844125"/>
          </a:xfrm>
          <a:prstGeom prst="rect">
            <a:avLst/>
          </a:prstGeom>
          <a:noFill/>
          <a:ln w="9525">
            <a:noFill/>
            <a:miter lim="800000"/>
            <a:headEnd/>
            <a:tailEnd/>
          </a:ln>
        </p:spPr>
      </p:pic>
      <p:pic>
        <p:nvPicPr>
          <p:cNvPr id="26628" name="图片 11" descr="EHU272 Prospectus CreativeEdge007.jpg"/>
          <p:cNvPicPr>
            <a:picLocks noChangeAspect="1"/>
          </p:cNvPicPr>
          <p:nvPr/>
        </p:nvPicPr>
        <p:blipFill>
          <a:blip r:embed="rId5"/>
          <a:srcRect b="11766"/>
          <a:stretch>
            <a:fillRect/>
          </a:stretch>
        </p:blipFill>
        <p:spPr bwMode="auto">
          <a:xfrm>
            <a:off x="8808000" y="0"/>
            <a:ext cx="3384000" cy="1522770"/>
          </a:xfrm>
          <a:prstGeom prst="rect">
            <a:avLst/>
          </a:prstGeom>
          <a:noFill/>
          <a:ln w="9525">
            <a:noFill/>
            <a:miter lim="800000"/>
            <a:headEnd/>
            <a:tailEnd/>
          </a:ln>
        </p:spPr>
      </p:pic>
      <p:pic>
        <p:nvPicPr>
          <p:cNvPr id="6" name="图片 5" descr="EEOverview.jpg"/>
          <p:cNvPicPr>
            <a:picLocks noChangeAspect="1"/>
          </p:cNvPicPr>
          <p:nvPr/>
        </p:nvPicPr>
        <p:blipFill>
          <a:blip r:embed="rId6"/>
          <a:srcRect l="7220" r="15714"/>
          <a:stretch>
            <a:fillRect/>
          </a:stretch>
        </p:blipFill>
        <p:spPr>
          <a:xfrm>
            <a:off x="8808000" y="5728876"/>
            <a:ext cx="3384000" cy="1129124"/>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6625"/>
                                        </p:tgtEl>
                                        <p:attrNameLst>
                                          <p:attrName>style.visibility</p:attrName>
                                        </p:attrNameLst>
                                      </p:cBhvr>
                                      <p:to>
                                        <p:strVal val="visible"/>
                                      </p:to>
                                    </p:set>
                                    <p:animEffect transition="in" filter="wipe(down)">
                                      <p:cBhvr>
                                        <p:cTn id="7" dur="500"/>
                                        <p:tgtEl>
                                          <p:spTgt spid="26625"/>
                                        </p:tgtEl>
                                      </p:cBhvr>
                                    </p:animEffect>
                                  </p:childTnLst>
                                </p:cTn>
                              </p:par>
                            </p:childTnLst>
                          </p:cTn>
                        </p:par>
                        <p:par>
                          <p:cTn id="8" fill="hold" nodeType="with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26628"/>
                                        </p:tgtEl>
                                        <p:attrNameLst>
                                          <p:attrName>style.visibility</p:attrName>
                                        </p:attrNameLst>
                                      </p:cBhvr>
                                      <p:to>
                                        <p:strVal val="visible"/>
                                      </p:to>
                                    </p:set>
                                    <p:animEffect transition="in" filter="fade">
                                      <p:cBhvr>
                                        <p:cTn id="11" dur="1000"/>
                                        <p:tgtEl>
                                          <p:spTgt spid="26628"/>
                                        </p:tgtEl>
                                      </p:cBhvr>
                                    </p:animEffect>
                                    <p:anim calcmode="lin" valueType="num">
                                      <p:cBhvr>
                                        <p:cTn id="12" dur="1000" fill="hold"/>
                                        <p:tgtEl>
                                          <p:spTgt spid="26628"/>
                                        </p:tgtEl>
                                        <p:attrNameLst>
                                          <p:attrName>ppt_x</p:attrName>
                                        </p:attrNameLst>
                                      </p:cBhvr>
                                      <p:tavLst>
                                        <p:tav tm="0">
                                          <p:val>
                                            <p:strVal val="#ppt_x"/>
                                          </p:val>
                                        </p:tav>
                                        <p:tav tm="100000">
                                          <p:val>
                                            <p:strVal val="#ppt_x"/>
                                          </p:val>
                                        </p:tav>
                                      </p:tavLst>
                                    </p:anim>
                                    <p:anim calcmode="lin" valueType="num">
                                      <p:cBhvr>
                                        <p:cTn id="13" dur="1000" fill="hold"/>
                                        <p:tgtEl>
                                          <p:spTgt spid="2662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627"/>
                                        </p:tgtEl>
                                        <p:attrNameLst>
                                          <p:attrName>style.visibility</p:attrName>
                                        </p:attrNameLst>
                                      </p:cBhvr>
                                      <p:to>
                                        <p:strVal val="visible"/>
                                      </p:to>
                                    </p:set>
                                    <p:animEffect transition="in" filter="fade">
                                      <p:cBhvr>
                                        <p:cTn id="16" dur="1000"/>
                                        <p:tgtEl>
                                          <p:spTgt spid="26627"/>
                                        </p:tgtEl>
                                      </p:cBhvr>
                                    </p:animEffect>
                                    <p:anim calcmode="lin" valueType="num">
                                      <p:cBhvr>
                                        <p:cTn id="17" dur="1000" fill="hold"/>
                                        <p:tgtEl>
                                          <p:spTgt spid="26627"/>
                                        </p:tgtEl>
                                        <p:attrNameLst>
                                          <p:attrName>ppt_x</p:attrName>
                                        </p:attrNameLst>
                                      </p:cBhvr>
                                      <p:tavLst>
                                        <p:tav tm="0">
                                          <p:val>
                                            <p:strVal val="#ppt_x"/>
                                          </p:val>
                                        </p:tav>
                                        <p:tav tm="100000">
                                          <p:val>
                                            <p:strVal val="#ppt_x"/>
                                          </p:val>
                                        </p:tav>
                                      </p:tavLst>
                                    </p:anim>
                                    <p:anim calcmode="lin" valueType="num">
                                      <p:cBhvr>
                                        <p:cTn id="18" dur="1000" fill="hold"/>
                                        <p:tgtEl>
                                          <p:spTgt spid="2662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6626"/>
                                        </p:tgtEl>
                                        <p:attrNameLst>
                                          <p:attrName>style.visibility</p:attrName>
                                        </p:attrNameLst>
                                      </p:cBhvr>
                                      <p:to>
                                        <p:strVal val="visible"/>
                                      </p:to>
                                    </p:set>
                                    <p:animEffect transition="in" filter="fade">
                                      <p:cBhvr>
                                        <p:cTn id="21" dur="1000"/>
                                        <p:tgtEl>
                                          <p:spTgt spid="26626"/>
                                        </p:tgtEl>
                                      </p:cBhvr>
                                    </p:animEffect>
                                    <p:anim calcmode="lin" valueType="num">
                                      <p:cBhvr>
                                        <p:cTn id="22" dur="1000" fill="hold"/>
                                        <p:tgtEl>
                                          <p:spTgt spid="26626"/>
                                        </p:tgtEl>
                                        <p:attrNameLst>
                                          <p:attrName>ppt_x</p:attrName>
                                        </p:attrNameLst>
                                      </p:cBhvr>
                                      <p:tavLst>
                                        <p:tav tm="0">
                                          <p:val>
                                            <p:strVal val="#ppt_x"/>
                                          </p:val>
                                        </p:tav>
                                        <p:tav tm="100000">
                                          <p:val>
                                            <p:strVal val="#ppt_x"/>
                                          </p:val>
                                        </p:tav>
                                      </p:tavLst>
                                    </p:anim>
                                    <p:anim calcmode="lin" valueType="num">
                                      <p:cBhvr>
                                        <p:cTn id="23" dur="1000" fill="hold"/>
                                        <p:tgtEl>
                                          <p:spTgt spid="26626"/>
                                        </p:tgtEl>
                                        <p:attrNameLst>
                                          <p:attrName>ppt_y</p:attrName>
                                        </p:attrNameLst>
                                      </p:cBhvr>
                                      <p:tavLst>
                                        <p:tav tm="0">
                                          <p:val>
                                            <p:strVal val="#ppt_y+.1"/>
                                          </p:val>
                                        </p:tav>
                                        <p:tav tm="100000">
                                          <p:val>
                                            <p:strVal val="#ppt_y"/>
                                          </p:val>
                                        </p:tav>
                                      </p:tavLst>
                                    </p:anim>
                                  </p:childTnLst>
                                </p:cTn>
                              </p:par>
                              <p:par>
                                <p:cTn id="24" presetID="24" presetClass="entr" presetSubtype="0" fill="hold" nodeType="withEffect">
                                  <p:stCondLst>
                                    <p:cond delay="0"/>
                                  </p:stCondLst>
                                  <p:childTnLst>
                                    <p:set>
                                      <p:cBhvr>
                                        <p:cTn id="25" dur="1" fill="hold">
                                          <p:stCondLst>
                                            <p:cond delay="0"/>
                                          </p:stCondLst>
                                        </p:cTn>
                                        <p:tgtEl>
                                          <p:spTgt spid="26628"/>
                                        </p:tgtEl>
                                        <p:attrNameLst>
                                          <p:attrName>style.visibility</p:attrName>
                                        </p:attrNameLst>
                                      </p:cBhvr>
                                      <p:to>
                                        <p:strVal val="visible"/>
                                      </p:to>
                                    </p:set>
                                    <p:anim to="" calcmode="lin" valueType="num">
                                      <p:cBhvr>
                                        <p:cTn id="26" dur="1" fill="hold"/>
                                        <p:tgtEl>
                                          <p:spTgt spid="26628"/>
                                        </p:tgtEl>
                                        <p:attrNameLst>
                                          <p:attrName/>
                                        </p:attrNameLst>
                                      </p:cBhvr>
                                    </p:anim>
                                  </p:childTnLst>
                                </p:cTn>
                              </p:par>
                              <p:par>
                                <p:cTn id="27" presetID="24" presetClass="entr" presetSubtype="0" fill="hold" nodeType="withEffect">
                                  <p:stCondLst>
                                    <p:cond delay="0"/>
                                  </p:stCondLst>
                                  <p:childTnLst>
                                    <p:set>
                                      <p:cBhvr>
                                        <p:cTn id="28" dur="1" fill="hold">
                                          <p:stCondLst>
                                            <p:cond delay="0"/>
                                          </p:stCondLst>
                                        </p:cTn>
                                        <p:tgtEl>
                                          <p:spTgt spid="26627"/>
                                        </p:tgtEl>
                                        <p:attrNameLst>
                                          <p:attrName>style.visibility</p:attrName>
                                        </p:attrNameLst>
                                      </p:cBhvr>
                                      <p:to>
                                        <p:strVal val="visible"/>
                                      </p:to>
                                    </p:set>
                                    <p:anim to="" calcmode="lin" valueType="num">
                                      <p:cBhvr>
                                        <p:cTn id="29" dur="1" fill="hold"/>
                                        <p:tgtEl>
                                          <p:spTgt spid="26627"/>
                                        </p:tgtEl>
                                        <p:attrNameLst>
                                          <p:attrName/>
                                        </p:attrNameLst>
                                      </p:cBhvr>
                                    </p:anim>
                                  </p:childTnLst>
                                </p:cTn>
                              </p:par>
                              <p:par>
                                <p:cTn id="30" presetID="24"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to="" calcmode="lin" valueType="num">
                                      <p:cBhvr>
                                        <p:cTn id="32"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未标题-10.jpg"/>
          <p:cNvPicPr>
            <a:picLocks noChangeAspect="1"/>
          </p:cNvPicPr>
          <p:nvPr/>
        </p:nvPicPr>
        <p:blipFill>
          <a:blip r:embed="rId3"/>
          <a:srcRect t="15307" b="-1512"/>
          <a:stretch>
            <a:fillRect/>
          </a:stretch>
        </p:blipFill>
        <p:spPr>
          <a:xfrm>
            <a:off x="0" y="0"/>
            <a:ext cx="12192000" cy="6994480"/>
          </a:xfrm>
          <a:prstGeom prst="rect">
            <a:avLst/>
          </a:prstGeom>
        </p:spPr>
      </p:pic>
      <p:sp>
        <p:nvSpPr>
          <p:cNvPr id="26626" name="等腰三角形 1"/>
          <p:cNvSpPr>
            <a:spLocks noChangeArrowheads="1"/>
          </p:cNvSpPr>
          <p:nvPr/>
        </p:nvSpPr>
        <p:spPr bwMode="auto">
          <a:xfrm rot="10800000">
            <a:off x="-790575" y="0"/>
            <a:ext cx="13773150" cy="4733925"/>
          </a:xfrm>
          <a:prstGeom prst="triangle">
            <a:avLst>
              <a:gd name="adj" fmla="val 50037"/>
            </a:avLst>
          </a:prstGeom>
          <a:solidFill>
            <a:srgbClr val="000000">
              <a:alpha val="50195"/>
            </a:srgbClr>
          </a:solidFill>
          <a:ln w="9525">
            <a:noFill/>
            <a:miter lim="800000"/>
            <a:headEnd/>
            <a:tailEnd/>
          </a:ln>
        </p:spPr>
        <p:txBody>
          <a:bodyPr lIns="72009" tIns="36005" rIns="72009" bIns="36005" anchor="ctr"/>
          <a:lstStyle/>
          <a:p>
            <a:pPr algn="r"/>
            <a:endParaRPr lang="zh-CN" altLang="en-US" sz="1200">
              <a:solidFill>
                <a:srgbClr val="FFFFFF"/>
              </a:solidFill>
              <a:latin typeface="宋体" pitchFamily="2" charset="-122"/>
              <a:sym typeface="Calibri" pitchFamily="34" charset="0"/>
            </a:endParaRPr>
          </a:p>
        </p:txBody>
      </p:sp>
      <p:sp>
        <p:nvSpPr>
          <p:cNvPr id="24580" name="椭圆 22"/>
          <p:cNvSpPr>
            <a:spLocks noChangeArrowheads="1"/>
          </p:cNvSpPr>
          <p:nvPr/>
        </p:nvSpPr>
        <p:spPr bwMode="auto">
          <a:xfrm>
            <a:off x="4122738" y="3135313"/>
            <a:ext cx="2692400" cy="2614612"/>
          </a:xfrm>
          <a:prstGeom prst="ellipse">
            <a:avLst/>
          </a:prstGeom>
          <a:solidFill>
            <a:srgbClr val="FFC000">
              <a:alpha val="78038"/>
            </a:srgbClr>
          </a:solidFill>
          <a:ln w="12700">
            <a:noFill/>
            <a:bevel/>
            <a:headEnd/>
            <a:tailEnd/>
          </a:ln>
        </p:spPr>
        <p:txBody>
          <a:bodyPr lIns="72009" tIns="36005" rIns="72009" bIns="36005" anchor="ctr"/>
          <a:lstStyle/>
          <a:p>
            <a:pPr algn="ctr"/>
            <a:endParaRPr lang="zh-CN" altLang="en-US" sz="1100">
              <a:solidFill>
                <a:srgbClr val="FFFFFF"/>
              </a:solidFill>
              <a:latin typeface="宋体" pitchFamily="2" charset="-122"/>
              <a:sym typeface="宋体" pitchFamily="2" charset="-122"/>
            </a:endParaRPr>
          </a:p>
        </p:txBody>
      </p:sp>
      <p:sp>
        <p:nvSpPr>
          <p:cNvPr id="24581" name="椭圆 22"/>
          <p:cNvSpPr>
            <a:spLocks noChangeArrowheads="1"/>
          </p:cNvSpPr>
          <p:nvPr/>
        </p:nvSpPr>
        <p:spPr bwMode="auto">
          <a:xfrm>
            <a:off x="5718175" y="2366963"/>
            <a:ext cx="2693988" cy="2614612"/>
          </a:xfrm>
          <a:prstGeom prst="ellipse">
            <a:avLst/>
          </a:prstGeom>
          <a:solidFill>
            <a:srgbClr val="00B0EE">
              <a:alpha val="77254"/>
            </a:srgbClr>
          </a:solidFill>
          <a:ln w="9525">
            <a:noFill/>
            <a:round/>
            <a:headEnd/>
            <a:tailEnd/>
          </a:ln>
        </p:spPr>
        <p:txBody>
          <a:bodyPr lIns="72009" tIns="36005" rIns="72009" bIns="36005" anchor="ctr"/>
          <a:lstStyle/>
          <a:p>
            <a:pPr algn="ctr"/>
            <a:endParaRPr lang="zh-CN" altLang="en-US" sz="1100">
              <a:solidFill>
                <a:srgbClr val="FFFFFF"/>
              </a:solidFill>
              <a:latin typeface="宋体" pitchFamily="2" charset="-122"/>
              <a:sym typeface="宋体" pitchFamily="2" charset="-122"/>
            </a:endParaRPr>
          </a:p>
        </p:txBody>
      </p:sp>
      <p:sp>
        <p:nvSpPr>
          <p:cNvPr id="24582" name="椭圆 22"/>
          <p:cNvSpPr>
            <a:spLocks noChangeArrowheads="1"/>
          </p:cNvSpPr>
          <p:nvPr/>
        </p:nvSpPr>
        <p:spPr bwMode="auto">
          <a:xfrm>
            <a:off x="3867150" y="1247775"/>
            <a:ext cx="2692400" cy="2614613"/>
          </a:xfrm>
          <a:prstGeom prst="ellipse">
            <a:avLst/>
          </a:prstGeom>
          <a:solidFill>
            <a:srgbClr val="E6005D">
              <a:alpha val="77254"/>
            </a:srgbClr>
          </a:solidFill>
          <a:ln w="9525">
            <a:noFill/>
            <a:round/>
            <a:headEnd/>
            <a:tailEnd/>
          </a:ln>
        </p:spPr>
        <p:txBody>
          <a:bodyPr lIns="72009" tIns="36005" rIns="72009" bIns="36005" anchor="ctr"/>
          <a:lstStyle/>
          <a:p>
            <a:pPr algn="ctr"/>
            <a:endParaRPr lang="zh-CN" altLang="en-US" sz="1100">
              <a:solidFill>
                <a:srgbClr val="FFFFFF"/>
              </a:solidFill>
              <a:latin typeface="宋体" pitchFamily="2" charset="-122"/>
              <a:sym typeface="宋体" pitchFamily="2" charset="-122"/>
            </a:endParaRPr>
          </a:p>
        </p:txBody>
      </p:sp>
      <p:grpSp>
        <p:nvGrpSpPr>
          <p:cNvPr id="18" name="组合 17"/>
          <p:cNvGrpSpPr/>
          <p:nvPr/>
        </p:nvGrpSpPr>
        <p:grpSpPr>
          <a:xfrm>
            <a:off x="4769400" y="2632076"/>
            <a:ext cx="3309937" cy="923330"/>
            <a:chOff x="4769400" y="2632076"/>
            <a:chExt cx="3309937" cy="923330"/>
          </a:xfrm>
        </p:grpSpPr>
        <p:grpSp>
          <p:nvGrpSpPr>
            <p:cNvPr id="26633" name="组合 2"/>
            <p:cNvGrpSpPr>
              <a:grpSpLocks/>
            </p:cNvGrpSpPr>
            <p:nvPr/>
          </p:nvGrpSpPr>
          <p:grpSpPr bwMode="auto">
            <a:xfrm>
              <a:off x="4769400" y="2632076"/>
              <a:ext cx="3309937" cy="923330"/>
              <a:chOff x="1995322" y="3709223"/>
              <a:chExt cx="3552826" cy="923727"/>
            </a:xfrm>
          </p:grpSpPr>
          <p:sp>
            <p:nvSpPr>
              <p:cNvPr id="11" name="文本框 33"/>
              <p:cNvSpPr>
                <a:spLocks noChangeArrowheads="1"/>
              </p:cNvSpPr>
              <p:nvPr/>
            </p:nvSpPr>
            <p:spPr bwMode="auto">
              <a:xfrm>
                <a:off x="2302041" y="3709223"/>
                <a:ext cx="3087636" cy="923727"/>
              </a:xfrm>
              <a:prstGeom prst="rect">
                <a:avLst/>
              </a:prstGeom>
              <a:noFill/>
              <a:ln>
                <a:noFill/>
              </a:ln>
              <a:effectLst>
                <a:outerShdw blurRad="63500" dist="38100" algn="l" rotWithShape="0">
                  <a:srgbClr val="000000">
                    <a:alpha val="39999"/>
                  </a:srgbClr>
                </a:outerShdw>
              </a:effectLst>
              <a:extLst>
                <a:ext uri="{909E8E84-426E-40dd-AFC4-6F175D3DCCD1}"/>
                <a:ext uri="{91240B29-F687-4f45-9708-019B960494DF}"/>
              </a:extLst>
            </p:spPr>
            <p:txBody>
              <a:bodyPr>
                <a:spAutoFit/>
              </a:bodyPr>
              <a:lstStyle/>
              <a:p>
                <a:pPr algn="ctr">
                  <a:buFont typeface="Arial" pitchFamily="34" charset="0"/>
                  <a:buNone/>
                  <a:defRPr/>
                </a:pPr>
                <a:r>
                  <a:rPr lang="en-US" altLang="zh-CN" sz="4700" b="1" dirty="0" smtClean="0">
                    <a:solidFill>
                      <a:schemeClr val="bg1"/>
                    </a:solidFill>
                    <a:effectLst>
                      <a:outerShdw blurRad="38100" dist="38100" dir="2700000" algn="tl">
                        <a:srgbClr val="C0C0C0"/>
                      </a:outerShdw>
                    </a:effectLst>
                    <a:latin typeface="Calibri" pitchFamily="34" charset="0"/>
                    <a:sym typeface="Calibri" pitchFamily="34" charset="0"/>
                  </a:rPr>
                  <a:t>Part </a:t>
                </a:r>
                <a:r>
                  <a:rPr lang="en-US" altLang="zh-CN" sz="5400" b="1" dirty="0">
                    <a:solidFill>
                      <a:schemeClr val="bg1"/>
                    </a:solidFill>
                    <a:effectLst>
                      <a:outerShdw blurRad="38100" dist="38100" dir="2700000" algn="tl">
                        <a:srgbClr val="C0C0C0"/>
                      </a:outerShdw>
                    </a:effectLst>
                    <a:latin typeface="Calibri" pitchFamily="34" charset="0"/>
                    <a:sym typeface="Calibri" pitchFamily="34" charset="0"/>
                  </a:rPr>
                  <a:t>4</a:t>
                </a:r>
                <a:endParaRPr lang="zh-CN" altLang="en-US" sz="4700" b="1" dirty="0">
                  <a:solidFill>
                    <a:schemeClr val="bg1"/>
                  </a:solidFill>
                  <a:effectLst>
                    <a:outerShdw blurRad="38100" dist="38100" dir="2700000" algn="tl">
                      <a:srgbClr val="C0C0C0"/>
                    </a:outerShdw>
                  </a:effectLst>
                  <a:latin typeface="Calibri" pitchFamily="34" charset="0"/>
                  <a:sym typeface="宋体" pitchFamily="2" charset="-122"/>
                </a:endParaRPr>
              </a:p>
            </p:txBody>
          </p:sp>
          <p:sp>
            <p:nvSpPr>
              <p:cNvPr id="26637" name="直接连接符 49"/>
              <p:cNvSpPr>
                <a:spLocks noChangeShapeType="1"/>
              </p:cNvSpPr>
              <p:nvPr/>
            </p:nvSpPr>
            <p:spPr bwMode="auto">
              <a:xfrm>
                <a:off x="1995322" y="3789988"/>
                <a:ext cx="3552826" cy="0"/>
              </a:xfrm>
              <a:prstGeom prst="line">
                <a:avLst/>
              </a:prstGeom>
              <a:noFill/>
              <a:ln w="6350">
                <a:solidFill>
                  <a:schemeClr val="bg1"/>
                </a:solidFill>
                <a:bevel/>
                <a:headEnd/>
                <a:tailEnd/>
              </a:ln>
            </p:spPr>
            <p:txBody>
              <a:bodyPr/>
              <a:lstStyle/>
              <a:p>
                <a:endParaRPr lang="zh-CN" altLang="en-US"/>
              </a:p>
            </p:txBody>
          </p:sp>
          <p:sp>
            <p:nvSpPr>
              <p:cNvPr id="26638" name="直接连接符 50"/>
              <p:cNvSpPr>
                <a:spLocks noChangeShapeType="1"/>
              </p:cNvSpPr>
              <p:nvPr/>
            </p:nvSpPr>
            <p:spPr bwMode="auto">
              <a:xfrm>
                <a:off x="1995322" y="4502604"/>
                <a:ext cx="3552826" cy="0"/>
              </a:xfrm>
              <a:prstGeom prst="line">
                <a:avLst/>
              </a:prstGeom>
              <a:noFill/>
              <a:ln w="6350">
                <a:solidFill>
                  <a:schemeClr val="bg1"/>
                </a:solidFill>
                <a:bevel/>
                <a:headEnd/>
                <a:tailEnd/>
              </a:ln>
            </p:spPr>
            <p:txBody>
              <a:bodyPr/>
              <a:lstStyle/>
              <a:p>
                <a:endParaRPr lang="zh-CN" altLang="en-US"/>
              </a:p>
            </p:txBody>
          </p:sp>
        </p:grpSp>
        <p:sp>
          <p:nvSpPr>
            <p:cNvPr id="26634" name="直接连接符 50"/>
            <p:cNvSpPr>
              <a:spLocks noChangeShapeType="1"/>
            </p:cNvSpPr>
            <p:nvPr/>
          </p:nvSpPr>
          <p:spPr bwMode="auto">
            <a:xfrm>
              <a:off x="4769400" y="3464481"/>
              <a:ext cx="3309937" cy="0"/>
            </a:xfrm>
            <a:prstGeom prst="line">
              <a:avLst/>
            </a:prstGeom>
            <a:noFill/>
            <a:ln w="6350">
              <a:solidFill>
                <a:schemeClr val="bg1"/>
              </a:solidFill>
              <a:bevel/>
              <a:headEnd/>
              <a:tailEnd/>
            </a:ln>
          </p:spPr>
          <p:txBody>
            <a:bodyPr/>
            <a:lstStyle/>
            <a:p>
              <a:endParaRPr lang="zh-CN" altLang="en-US"/>
            </a:p>
          </p:txBody>
        </p:sp>
        <p:sp>
          <p:nvSpPr>
            <p:cNvPr id="26635" name="直接连接符 50"/>
            <p:cNvSpPr>
              <a:spLocks noChangeShapeType="1"/>
            </p:cNvSpPr>
            <p:nvPr/>
          </p:nvSpPr>
          <p:spPr bwMode="auto">
            <a:xfrm>
              <a:off x="4769400" y="2669780"/>
              <a:ext cx="3309937" cy="0"/>
            </a:xfrm>
            <a:prstGeom prst="line">
              <a:avLst/>
            </a:prstGeom>
            <a:noFill/>
            <a:ln w="6350">
              <a:solidFill>
                <a:schemeClr val="bg1"/>
              </a:solidFill>
              <a:bevel/>
              <a:headEnd/>
              <a:tailEnd/>
            </a:ln>
          </p:spPr>
          <p:txBody>
            <a:bodyPr/>
            <a:lstStyle/>
            <a:p>
              <a:endParaRPr lang="zh-CN" altLang="en-US"/>
            </a:p>
          </p:txBody>
        </p:sp>
      </p:grpSp>
      <p:sp>
        <p:nvSpPr>
          <p:cNvPr id="14" name="矩形 13"/>
          <p:cNvSpPr>
            <a:spLocks noChangeArrowheads="1"/>
          </p:cNvSpPr>
          <p:nvPr/>
        </p:nvSpPr>
        <p:spPr bwMode="auto">
          <a:xfrm>
            <a:off x="5689954" y="3662980"/>
            <a:ext cx="2762250" cy="646331"/>
          </a:xfrm>
          <a:prstGeom prst="rect">
            <a:avLst/>
          </a:prstGeom>
          <a:noFill/>
          <a:ln w="9525">
            <a:noFill/>
            <a:miter lim="800000"/>
            <a:headEnd/>
            <a:tailEnd/>
          </a:ln>
        </p:spPr>
        <p:txBody>
          <a:bodyPr>
            <a:spAutoFit/>
          </a:bodyPr>
          <a:lstStyle/>
          <a:p>
            <a:pPr algn="ctr"/>
            <a:r>
              <a:rPr lang="zh-CN" altLang="en-US" sz="3600" b="1" dirty="0">
                <a:latin typeface="Freestyle Script" pitchFamily="66" charset="0"/>
                <a:ea typeface="微软雅黑" pitchFamily="34" charset="-122"/>
                <a:sym typeface="Calibri" pitchFamily="34" charset="0"/>
              </a:rPr>
              <a:t>校园</a:t>
            </a:r>
            <a:r>
              <a:rPr lang="zh-CN" altLang="en-US" sz="3600" b="1" dirty="0" smtClean="0">
                <a:latin typeface="Freestyle Script" pitchFamily="66" charset="0"/>
                <a:ea typeface="微软雅黑" pitchFamily="34" charset="-122"/>
                <a:sym typeface="Calibri" pitchFamily="34" charset="0"/>
              </a:rPr>
              <a:t>生活</a:t>
            </a:r>
            <a:endParaRPr lang="zh-CN" altLang="en-US" sz="3600"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wheel(1)">
                                      <p:cBhvr>
                                        <p:cTn id="10" dur="2000"/>
                                        <p:tgtEl>
                                          <p:spTgt spid="2458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4581"/>
                                        </p:tgtEl>
                                        <p:attrNameLst>
                                          <p:attrName>style.visibility</p:attrName>
                                        </p:attrNameLst>
                                      </p:cBhvr>
                                      <p:to>
                                        <p:strVal val="visible"/>
                                      </p:to>
                                    </p:set>
                                    <p:animEffect transition="in" filter="wheel(1)">
                                      <p:cBhvr>
                                        <p:cTn id="13" dur="2000"/>
                                        <p:tgtEl>
                                          <p:spTgt spid="2458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4582"/>
                                        </p:tgtEl>
                                        <p:attrNameLst>
                                          <p:attrName>style.visibility</p:attrName>
                                        </p:attrNameLst>
                                      </p:cBhvr>
                                      <p:to>
                                        <p:strVal val="visible"/>
                                      </p:to>
                                    </p:set>
                                    <p:animEffect transition="in" filter="wheel(1)">
                                      <p:cBhvr>
                                        <p:cTn id="16" dur="20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P spid="24581" grpId="0" animBg="1"/>
      <p:bldP spid="24582"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3"/>
          <p:cNvPicPr>
            <a:picLocks noChangeAspect="1"/>
          </p:cNvPicPr>
          <p:nvPr/>
        </p:nvPicPr>
        <p:blipFill>
          <a:blip r:embed="rId2"/>
          <a:stretch>
            <a:fillRect/>
          </a:stretch>
        </p:blipFill>
        <p:spPr bwMode="auto">
          <a:xfrm>
            <a:off x="0" y="0"/>
            <a:ext cx="12192000" cy="7386637"/>
          </a:xfrm>
          <a:prstGeom prst="rect">
            <a:avLst/>
          </a:prstGeom>
          <a:noFill/>
          <a:ln w="9525">
            <a:noFill/>
            <a:miter lim="800000"/>
            <a:headEnd/>
            <a:tailEnd/>
          </a:ln>
        </p:spPr>
      </p:pic>
      <p:sp>
        <p:nvSpPr>
          <p:cNvPr id="16387" name="椭圆 22"/>
          <p:cNvSpPr>
            <a:spLocks noChangeArrowheads="1"/>
          </p:cNvSpPr>
          <p:nvPr/>
        </p:nvSpPr>
        <p:spPr bwMode="auto">
          <a:xfrm>
            <a:off x="1062038" y="3073400"/>
            <a:ext cx="3457575" cy="3457575"/>
          </a:xfrm>
          <a:prstGeom prst="ellipse">
            <a:avLst/>
          </a:prstGeom>
          <a:solidFill>
            <a:srgbClr val="FFC000">
              <a:alpha val="78038"/>
            </a:srgbClr>
          </a:solidFill>
          <a:ln w="12700">
            <a:noFill/>
            <a:bevel/>
            <a:headEnd/>
            <a:tailEnd/>
          </a:ln>
        </p:spPr>
        <p:txBody>
          <a:bodyPr lIns="72009" tIns="36005" rIns="72009" bIns="36005" anchor="ctr"/>
          <a:lstStyle/>
          <a:p>
            <a:pPr algn="ctr"/>
            <a:endParaRPr lang="zh-CN" altLang="en-US" sz="1100">
              <a:solidFill>
                <a:srgbClr val="FFFFFF"/>
              </a:solidFill>
              <a:latin typeface="宋体" pitchFamily="2" charset="-122"/>
              <a:sym typeface="宋体" pitchFamily="2" charset="-122"/>
            </a:endParaRPr>
          </a:p>
        </p:txBody>
      </p:sp>
      <p:sp>
        <p:nvSpPr>
          <p:cNvPr id="16388" name="椭圆 22"/>
          <p:cNvSpPr>
            <a:spLocks noChangeArrowheads="1"/>
          </p:cNvSpPr>
          <p:nvPr/>
        </p:nvSpPr>
        <p:spPr bwMode="auto">
          <a:xfrm>
            <a:off x="2479675" y="1793875"/>
            <a:ext cx="3459163" cy="3457575"/>
          </a:xfrm>
          <a:prstGeom prst="ellipse">
            <a:avLst/>
          </a:prstGeom>
          <a:solidFill>
            <a:srgbClr val="00B0EE">
              <a:alpha val="77254"/>
            </a:srgbClr>
          </a:solidFill>
          <a:ln w="9525">
            <a:noFill/>
            <a:round/>
            <a:headEnd/>
            <a:tailEnd/>
          </a:ln>
        </p:spPr>
        <p:txBody>
          <a:bodyPr lIns="72009" tIns="36005" rIns="72009" bIns="36005" anchor="ctr"/>
          <a:lstStyle/>
          <a:p>
            <a:pPr algn="ctr"/>
            <a:endParaRPr lang="zh-CN" altLang="en-US" sz="1100">
              <a:solidFill>
                <a:srgbClr val="FFFFFF"/>
              </a:solidFill>
              <a:latin typeface="宋体" pitchFamily="2" charset="-122"/>
              <a:sym typeface="宋体" pitchFamily="2" charset="-122"/>
            </a:endParaRPr>
          </a:p>
        </p:txBody>
      </p:sp>
      <p:sp>
        <p:nvSpPr>
          <p:cNvPr id="16389" name="矩形 1"/>
          <p:cNvSpPr>
            <a:spLocks noChangeArrowheads="1"/>
          </p:cNvSpPr>
          <p:nvPr/>
        </p:nvSpPr>
        <p:spPr bwMode="auto">
          <a:xfrm>
            <a:off x="5403850" y="-20638"/>
            <a:ext cx="6788150" cy="6878638"/>
          </a:xfrm>
          <a:prstGeom prst="rect">
            <a:avLst/>
          </a:prstGeom>
          <a:solidFill>
            <a:srgbClr val="000000">
              <a:alpha val="50195"/>
            </a:srgbClr>
          </a:solidFill>
          <a:ln w="9525">
            <a:noFill/>
            <a:miter lim="800000"/>
            <a:headEnd/>
            <a:tailEnd/>
          </a:ln>
        </p:spPr>
        <p:txBody>
          <a:bodyPr lIns="72009" tIns="36005" rIns="72009" bIns="36005" anchor="ctr"/>
          <a:lstStyle/>
          <a:p>
            <a:pPr algn="r"/>
            <a:endParaRPr lang="zh-CN" altLang="en-US" sz="1200">
              <a:solidFill>
                <a:srgbClr val="FFFFFF"/>
              </a:solidFill>
              <a:latin typeface="宋体" pitchFamily="2" charset="-122"/>
              <a:sym typeface="宋体" pitchFamily="2" charset="-122"/>
            </a:endParaRPr>
          </a:p>
        </p:txBody>
      </p:sp>
      <p:sp>
        <p:nvSpPr>
          <p:cNvPr id="15" name="文本框 46"/>
          <p:cNvSpPr>
            <a:spLocks noChangeArrowheads="1"/>
          </p:cNvSpPr>
          <p:nvPr/>
        </p:nvSpPr>
        <p:spPr bwMode="auto">
          <a:xfrm>
            <a:off x="5712000" y="1585913"/>
            <a:ext cx="6480000" cy="646112"/>
          </a:xfrm>
          <a:prstGeom prst="rect">
            <a:avLst/>
          </a:prstGeom>
          <a:noFill/>
          <a:ln w="9525">
            <a:noFill/>
            <a:miter lim="800000"/>
            <a:headEnd/>
            <a:tailEnd/>
          </a:ln>
        </p:spPr>
        <p:txBody>
          <a:bodyPr wrap="square">
            <a:spAutoFit/>
          </a:bodyPr>
          <a:lstStyle/>
          <a:p>
            <a:r>
              <a:rPr lang="en-US" altLang="zh-CN" sz="3600" b="1" dirty="0">
                <a:solidFill>
                  <a:srgbClr val="FF9900"/>
                </a:solidFill>
                <a:latin typeface="微软雅黑" pitchFamily="34" charset="-122"/>
                <a:ea typeface="微软雅黑" pitchFamily="34" charset="-122"/>
                <a:sym typeface="宋体" pitchFamily="2" charset="-122"/>
              </a:rPr>
              <a:t>Part </a:t>
            </a:r>
            <a:r>
              <a:rPr lang="en-US" altLang="zh-CN" sz="3600" b="1" dirty="0" smtClean="0">
                <a:solidFill>
                  <a:srgbClr val="FF9900"/>
                </a:solidFill>
                <a:latin typeface="微软雅黑" pitchFamily="34" charset="-122"/>
                <a:ea typeface="微软雅黑" pitchFamily="34" charset="-122"/>
                <a:sym typeface="宋体" pitchFamily="2" charset="-122"/>
              </a:rPr>
              <a:t>1	</a:t>
            </a:r>
            <a:r>
              <a:rPr lang="zh-CN" altLang="en-US" sz="3600" b="1" dirty="0" smtClean="0">
                <a:solidFill>
                  <a:srgbClr val="FF9900"/>
                </a:solidFill>
                <a:latin typeface="微软雅黑" pitchFamily="34" charset="-122"/>
                <a:ea typeface="微软雅黑" pitchFamily="34" charset="-122"/>
                <a:sym typeface="宋体" pitchFamily="2" charset="-122"/>
              </a:rPr>
              <a:t>关于</a:t>
            </a:r>
            <a:r>
              <a:rPr lang="en-US" altLang="zh-CN" sz="3600" b="1" dirty="0" smtClean="0">
                <a:solidFill>
                  <a:srgbClr val="FF9900"/>
                </a:solidFill>
                <a:latin typeface="微软雅黑" pitchFamily="34" charset="-122"/>
                <a:ea typeface="微软雅黑" pitchFamily="34" charset="-122"/>
                <a:sym typeface="宋体" pitchFamily="2" charset="-122"/>
              </a:rPr>
              <a:t>UCR</a:t>
            </a:r>
            <a:endParaRPr lang="zh-CN" altLang="en-US" sz="3600" b="1" dirty="0">
              <a:solidFill>
                <a:srgbClr val="FF9900"/>
              </a:solidFill>
              <a:latin typeface="微软雅黑" pitchFamily="34" charset="-122"/>
              <a:ea typeface="微软雅黑" pitchFamily="34" charset="-122"/>
              <a:sym typeface="宋体" pitchFamily="2" charset="-122"/>
            </a:endParaRPr>
          </a:p>
        </p:txBody>
      </p:sp>
      <p:sp>
        <p:nvSpPr>
          <p:cNvPr id="16" name="文本框 47"/>
          <p:cNvSpPr>
            <a:spLocks noChangeArrowheads="1"/>
          </p:cNvSpPr>
          <p:nvPr/>
        </p:nvSpPr>
        <p:spPr bwMode="auto">
          <a:xfrm>
            <a:off x="5712000" y="2890838"/>
            <a:ext cx="6480000" cy="646112"/>
          </a:xfrm>
          <a:prstGeom prst="rect">
            <a:avLst/>
          </a:prstGeom>
          <a:noFill/>
          <a:ln w="9525">
            <a:noFill/>
            <a:miter lim="800000"/>
            <a:headEnd/>
            <a:tailEnd/>
          </a:ln>
        </p:spPr>
        <p:txBody>
          <a:bodyPr>
            <a:spAutoFit/>
          </a:bodyPr>
          <a:lstStyle/>
          <a:p>
            <a:r>
              <a:rPr lang="en-US" altLang="zh-CN" sz="3600" b="1" dirty="0">
                <a:solidFill>
                  <a:srgbClr val="16ACE9"/>
                </a:solidFill>
                <a:latin typeface="微软雅黑" pitchFamily="34" charset="-122"/>
                <a:ea typeface="微软雅黑" pitchFamily="34" charset="-122"/>
                <a:sym typeface="宋体" pitchFamily="2" charset="-122"/>
              </a:rPr>
              <a:t>Part </a:t>
            </a:r>
            <a:r>
              <a:rPr lang="en-US" altLang="zh-CN" sz="3600" b="1" dirty="0" smtClean="0">
                <a:solidFill>
                  <a:srgbClr val="16ACE9"/>
                </a:solidFill>
                <a:latin typeface="微软雅黑" pitchFamily="34" charset="-122"/>
                <a:ea typeface="微软雅黑" pitchFamily="34" charset="-122"/>
                <a:sym typeface="宋体" pitchFamily="2" charset="-122"/>
              </a:rPr>
              <a:t>2	</a:t>
            </a:r>
            <a:r>
              <a:rPr lang="zh-CN" altLang="en-US" sz="3600" b="1" dirty="0" smtClean="0">
                <a:solidFill>
                  <a:srgbClr val="16ACE9"/>
                </a:solidFill>
                <a:latin typeface="微软雅黑" pitchFamily="34" charset="-122"/>
                <a:ea typeface="微软雅黑" pitchFamily="34" charset="-122"/>
                <a:sym typeface="宋体" pitchFamily="2" charset="-122"/>
              </a:rPr>
              <a:t>学院及专业</a:t>
            </a:r>
            <a:r>
              <a:rPr lang="en-US" altLang="zh-CN" sz="3600" b="1" dirty="0" smtClean="0">
                <a:solidFill>
                  <a:srgbClr val="16ACE9"/>
                </a:solidFill>
                <a:latin typeface="微软雅黑" pitchFamily="34" charset="-122"/>
                <a:ea typeface="微软雅黑" pitchFamily="34" charset="-122"/>
                <a:sym typeface="宋体" pitchFamily="2" charset="-122"/>
              </a:rPr>
              <a:t>	</a:t>
            </a:r>
            <a:endParaRPr lang="zh-CN" altLang="en-US" sz="3600" b="1" dirty="0">
              <a:solidFill>
                <a:srgbClr val="16ACE9"/>
              </a:solidFill>
              <a:latin typeface="微软雅黑" pitchFamily="34" charset="-122"/>
              <a:ea typeface="微软雅黑" pitchFamily="34" charset="-122"/>
              <a:sym typeface="宋体" pitchFamily="2" charset="-122"/>
            </a:endParaRPr>
          </a:p>
        </p:txBody>
      </p:sp>
      <p:sp>
        <p:nvSpPr>
          <p:cNvPr id="17" name="文本框 48"/>
          <p:cNvSpPr>
            <a:spLocks noChangeArrowheads="1"/>
          </p:cNvSpPr>
          <p:nvPr/>
        </p:nvSpPr>
        <p:spPr bwMode="auto">
          <a:xfrm>
            <a:off x="5712000" y="4160838"/>
            <a:ext cx="6480000" cy="646112"/>
          </a:xfrm>
          <a:prstGeom prst="rect">
            <a:avLst/>
          </a:prstGeom>
          <a:noFill/>
          <a:ln w="9525">
            <a:noFill/>
            <a:miter lim="800000"/>
            <a:headEnd/>
            <a:tailEnd/>
          </a:ln>
        </p:spPr>
        <p:txBody>
          <a:bodyPr>
            <a:spAutoFit/>
          </a:bodyPr>
          <a:lstStyle/>
          <a:p>
            <a:r>
              <a:rPr lang="en-US" altLang="zh-CN" sz="3600" b="1" dirty="0">
                <a:solidFill>
                  <a:srgbClr val="FFFF00"/>
                </a:solidFill>
                <a:latin typeface="微软雅黑" pitchFamily="34" charset="-122"/>
                <a:ea typeface="微软雅黑" pitchFamily="34" charset="-122"/>
                <a:sym typeface="宋体" pitchFamily="2" charset="-122"/>
              </a:rPr>
              <a:t>Part </a:t>
            </a:r>
            <a:r>
              <a:rPr lang="en-US" altLang="zh-CN" sz="3600" b="1" dirty="0" smtClean="0">
                <a:solidFill>
                  <a:srgbClr val="FFFF00"/>
                </a:solidFill>
                <a:latin typeface="微软雅黑" pitchFamily="34" charset="-122"/>
                <a:ea typeface="微软雅黑" pitchFamily="34" charset="-122"/>
                <a:sym typeface="宋体" pitchFamily="2" charset="-122"/>
              </a:rPr>
              <a:t>3	</a:t>
            </a:r>
            <a:r>
              <a:rPr lang="zh-CN" altLang="en-US" sz="3600" b="1" dirty="0" smtClean="0">
                <a:solidFill>
                  <a:srgbClr val="FFFF00"/>
                </a:solidFill>
                <a:latin typeface="微软雅黑" pitchFamily="34" charset="-122"/>
                <a:ea typeface="微软雅黑" pitchFamily="34" charset="-122"/>
                <a:sym typeface="宋体" pitchFamily="2" charset="-122"/>
              </a:rPr>
              <a:t>国际教育项目</a:t>
            </a:r>
            <a:endParaRPr lang="zh-CN" altLang="en-US" sz="3600" b="1" dirty="0">
              <a:solidFill>
                <a:srgbClr val="FFFF00"/>
              </a:solidFill>
              <a:latin typeface="Bradley Hand ITC" pitchFamily="66" charset="0"/>
              <a:ea typeface="微软雅黑" pitchFamily="34" charset="-122"/>
              <a:sym typeface="宋体" pitchFamily="2" charset="-122"/>
            </a:endParaRPr>
          </a:p>
        </p:txBody>
      </p:sp>
      <p:sp>
        <p:nvSpPr>
          <p:cNvPr id="16393" name="椭圆 22"/>
          <p:cNvSpPr>
            <a:spLocks noChangeArrowheads="1"/>
          </p:cNvSpPr>
          <p:nvPr/>
        </p:nvSpPr>
        <p:spPr bwMode="auto">
          <a:xfrm>
            <a:off x="454025" y="176213"/>
            <a:ext cx="3457575" cy="3457575"/>
          </a:xfrm>
          <a:prstGeom prst="ellipse">
            <a:avLst/>
          </a:prstGeom>
          <a:solidFill>
            <a:srgbClr val="E6005D">
              <a:alpha val="77254"/>
            </a:srgbClr>
          </a:solidFill>
          <a:ln w="9525">
            <a:noFill/>
            <a:round/>
            <a:headEnd/>
            <a:tailEnd/>
          </a:ln>
        </p:spPr>
        <p:txBody>
          <a:bodyPr lIns="72009" tIns="36005" rIns="72009" bIns="36005" anchor="ctr"/>
          <a:lstStyle/>
          <a:p>
            <a:pPr algn="ctr"/>
            <a:endParaRPr lang="zh-CN" altLang="en-US" sz="1100">
              <a:solidFill>
                <a:srgbClr val="FFFFFF"/>
              </a:solidFill>
              <a:latin typeface="宋体" pitchFamily="2" charset="-122"/>
              <a:sym typeface="宋体" pitchFamily="2" charset="-122"/>
            </a:endParaRPr>
          </a:p>
        </p:txBody>
      </p:sp>
      <p:grpSp>
        <p:nvGrpSpPr>
          <p:cNvPr id="18" name="组合 17"/>
          <p:cNvGrpSpPr/>
          <p:nvPr/>
        </p:nvGrpSpPr>
        <p:grpSpPr>
          <a:xfrm>
            <a:off x="1692000" y="3143742"/>
            <a:ext cx="3552825" cy="861774"/>
            <a:chOff x="966788" y="2024390"/>
            <a:chExt cx="3552825" cy="861774"/>
          </a:xfrm>
        </p:grpSpPr>
        <p:sp>
          <p:nvSpPr>
            <p:cNvPr id="31" name="文本框 33"/>
            <p:cNvSpPr>
              <a:spLocks noChangeArrowheads="1"/>
            </p:cNvSpPr>
            <p:nvPr/>
          </p:nvSpPr>
          <p:spPr bwMode="auto">
            <a:xfrm>
              <a:off x="1199356" y="2024390"/>
              <a:ext cx="3087688" cy="861774"/>
            </a:xfrm>
            <a:prstGeom prst="rect">
              <a:avLst/>
            </a:prstGeom>
            <a:noFill/>
            <a:ln>
              <a:noFill/>
            </a:ln>
            <a:effectLst>
              <a:outerShdw blurRad="63500" dist="38100" algn="l" rotWithShape="0">
                <a:srgbClr val="000000">
                  <a:alpha val="39999"/>
                </a:srgbClr>
              </a:outerShdw>
            </a:effectLst>
            <a:extLst>
              <a:ext uri="{909E8E84-426E-40dd-AFC4-6F175D3DCCD1}"/>
              <a:ext uri="{91240B29-F687-4f45-9708-019B960494DF}"/>
            </a:extLst>
          </p:spPr>
          <p:txBody>
            <a:bodyPr>
              <a:spAutoFit/>
            </a:bodyPr>
            <a:lstStyle/>
            <a:p>
              <a:pPr>
                <a:buFont typeface="Arial" pitchFamily="34" charset="0"/>
                <a:buNone/>
                <a:defRPr/>
              </a:pPr>
              <a:r>
                <a:rPr lang="en-US" altLang="zh-CN" sz="5000" b="1" dirty="0">
                  <a:solidFill>
                    <a:schemeClr val="bg1"/>
                  </a:solidFill>
                  <a:effectLst>
                    <a:outerShdw blurRad="38100" dist="38100" dir="2700000" algn="tl">
                      <a:srgbClr val="C0C0C0"/>
                    </a:outerShdw>
                  </a:effectLst>
                  <a:latin typeface="Calibri" pitchFamily="34" charset="0"/>
                  <a:sym typeface="Calibri" pitchFamily="34" charset="0"/>
                </a:rPr>
                <a:t>CONTENTS</a:t>
              </a:r>
              <a:endParaRPr lang="zh-CN" altLang="en-US" sz="5000" b="1" dirty="0">
                <a:solidFill>
                  <a:schemeClr val="bg1"/>
                </a:solidFill>
                <a:effectLst>
                  <a:outerShdw blurRad="38100" dist="38100" dir="2700000" algn="tl">
                    <a:srgbClr val="C0C0C0"/>
                  </a:outerShdw>
                </a:effectLst>
                <a:latin typeface="Calibri" pitchFamily="34" charset="0"/>
                <a:sym typeface="宋体" pitchFamily="2" charset="-122"/>
              </a:endParaRPr>
            </a:p>
          </p:txBody>
        </p:sp>
        <p:sp>
          <p:nvSpPr>
            <p:cNvPr id="16396" name="直接连接符 49"/>
            <p:cNvSpPr>
              <a:spLocks noChangeShapeType="1"/>
            </p:cNvSpPr>
            <p:nvPr/>
          </p:nvSpPr>
          <p:spPr bwMode="auto">
            <a:xfrm>
              <a:off x="966788" y="2102478"/>
              <a:ext cx="3552825" cy="0"/>
            </a:xfrm>
            <a:prstGeom prst="line">
              <a:avLst/>
            </a:prstGeom>
            <a:noFill/>
            <a:ln w="6350">
              <a:solidFill>
                <a:schemeClr val="bg1"/>
              </a:solidFill>
              <a:bevel/>
              <a:headEnd/>
              <a:tailEnd/>
            </a:ln>
          </p:spPr>
          <p:txBody>
            <a:bodyPr/>
            <a:lstStyle/>
            <a:p>
              <a:endParaRPr lang="zh-CN" altLang="en-US"/>
            </a:p>
          </p:txBody>
        </p:sp>
        <p:sp>
          <p:nvSpPr>
            <p:cNvPr id="16397" name="直接连接符 50"/>
            <p:cNvSpPr>
              <a:spLocks noChangeShapeType="1"/>
            </p:cNvSpPr>
            <p:nvPr/>
          </p:nvSpPr>
          <p:spPr bwMode="auto">
            <a:xfrm>
              <a:off x="966788" y="2787401"/>
              <a:ext cx="3552825" cy="0"/>
            </a:xfrm>
            <a:prstGeom prst="line">
              <a:avLst/>
            </a:prstGeom>
            <a:noFill/>
            <a:ln w="6350">
              <a:solidFill>
                <a:schemeClr val="bg1"/>
              </a:solidFill>
              <a:bevel/>
              <a:headEnd/>
              <a:tailEnd/>
            </a:ln>
          </p:spPr>
          <p:txBody>
            <a:bodyPr/>
            <a:lstStyle/>
            <a:p>
              <a:endParaRPr lang="zh-CN" altLang="en-US"/>
            </a:p>
          </p:txBody>
        </p:sp>
      </p:grpSp>
      <p:sp>
        <p:nvSpPr>
          <p:cNvPr id="14" name="文本框 48"/>
          <p:cNvSpPr>
            <a:spLocks noChangeArrowheads="1"/>
          </p:cNvSpPr>
          <p:nvPr/>
        </p:nvSpPr>
        <p:spPr bwMode="auto">
          <a:xfrm>
            <a:off x="5712000" y="5369525"/>
            <a:ext cx="6480000" cy="646112"/>
          </a:xfrm>
          <a:prstGeom prst="rect">
            <a:avLst/>
          </a:prstGeom>
          <a:noFill/>
          <a:ln w="9525">
            <a:noFill/>
            <a:miter lim="800000"/>
            <a:headEnd/>
            <a:tailEnd/>
          </a:ln>
        </p:spPr>
        <p:txBody>
          <a:bodyPr>
            <a:spAutoFit/>
          </a:bodyPr>
          <a:lstStyle/>
          <a:p>
            <a:r>
              <a:rPr lang="en-US" altLang="zh-CN" sz="3600" b="1" dirty="0">
                <a:solidFill>
                  <a:srgbClr val="00FF00"/>
                </a:solidFill>
                <a:latin typeface="微软雅黑" pitchFamily="34" charset="-122"/>
                <a:ea typeface="微软雅黑" pitchFamily="34" charset="-122"/>
                <a:sym typeface="宋体" pitchFamily="2" charset="-122"/>
              </a:rPr>
              <a:t>Part </a:t>
            </a:r>
            <a:r>
              <a:rPr lang="en-US" altLang="zh-CN" sz="3600" b="1" dirty="0" smtClean="0">
                <a:solidFill>
                  <a:srgbClr val="00FF00"/>
                </a:solidFill>
                <a:latin typeface="微软雅黑" pitchFamily="34" charset="-122"/>
                <a:ea typeface="微软雅黑" pitchFamily="34" charset="-122"/>
                <a:sym typeface="宋体" pitchFamily="2" charset="-122"/>
              </a:rPr>
              <a:t>4	</a:t>
            </a:r>
            <a:r>
              <a:rPr lang="zh-CN" altLang="en-US" sz="3600" b="1" dirty="0" smtClean="0">
                <a:solidFill>
                  <a:srgbClr val="00FF00"/>
                </a:solidFill>
                <a:latin typeface="微软雅黑" pitchFamily="34" charset="-122"/>
                <a:ea typeface="微软雅黑" pitchFamily="34" charset="-122"/>
                <a:sym typeface="宋体" pitchFamily="2" charset="-122"/>
              </a:rPr>
              <a:t>校园生活</a:t>
            </a:r>
            <a:endParaRPr lang="zh-CN" altLang="en-US" sz="3600" b="1" dirty="0">
              <a:solidFill>
                <a:srgbClr val="00FF00"/>
              </a:solidFill>
              <a:latin typeface="Bradley Hand ITC" pitchFamily="66" charset="0"/>
              <a:ea typeface="微软雅黑" pitchFamily="34" charset="-122"/>
              <a:sym typeface="宋体" pitchFamily="2"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900" decel="100000" fill="hold"/>
                                        <p:tgtEl>
                                          <p:spTgt spid="1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900" decel="100000" fill="hold"/>
                                        <p:tgtEl>
                                          <p:spTgt spid="1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900" decel="100000" fill="hold"/>
                                        <p:tgtEl>
                                          <p:spTgt spid="14"/>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图片 8" descr="QQ截图20141205101927.png"/>
          <p:cNvPicPr>
            <a:picLocks noChangeAspect="1"/>
          </p:cNvPicPr>
          <p:nvPr/>
        </p:nvPicPr>
        <p:blipFill>
          <a:blip r:embed="rId2"/>
          <a:srcRect/>
          <a:stretch>
            <a:fillRect/>
          </a:stretch>
        </p:blipFill>
        <p:spPr bwMode="auto">
          <a:xfrm>
            <a:off x="4795838" y="0"/>
            <a:ext cx="2544762" cy="3670300"/>
          </a:xfrm>
          <a:prstGeom prst="rect">
            <a:avLst/>
          </a:prstGeom>
          <a:noFill/>
          <a:ln w="9525">
            <a:noFill/>
            <a:miter lim="800000"/>
            <a:headEnd/>
            <a:tailEnd/>
          </a:ln>
        </p:spPr>
      </p:pic>
      <p:pic>
        <p:nvPicPr>
          <p:cNvPr id="30723" name="图片 10" descr="QQ截图20141205101953.png"/>
          <p:cNvPicPr>
            <a:picLocks noChangeAspect="1"/>
          </p:cNvPicPr>
          <p:nvPr/>
        </p:nvPicPr>
        <p:blipFill>
          <a:blip r:embed="rId3"/>
          <a:srcRect/>
          <a:stretch>
            <a:fillRect/>
          </a:stretch>
        </p:blipFill>
        <p:spPr bwMode="auto">
          <a:xfrm>
            <a:off x="4762500" y="3784600"/>
            <a:ext cx="2552700" cy="3073400"/>
          </a:xfrm>
          <a:prstGeom prst="rect">
            <a:avLst/>
          </a:prstGeom>
          <a:noFill/>
          <a:ln w="9525">
            <a:noFill/>
            <a:miter lim="800000"/>
            <a:headEnd/>
            <a:tailEnd/>
          </a:ln>
        </p:spPr>
      </p:pic>
      <p:pic>
        <p:nvPicPr>
          <p:cNvPr id="30724" name="图片 35" descr="IMG_1325.JPG"/>
          <p:cNvPicPr>
            <a:picLocks noChangeAspect="1"/>
          </p:cNvPicPr>
          <p:nvPr/>
        </p:nvPicPr>
        <p:blipFill>
          <a:blip r:embed="rId4"/>
          <a:srcRect/>
          <a:stretch>
            <a:fillRect/>
          </a:stretch>
        </p:blipFill>
        <p:spPr bwMode="auto">
          <a:xfrm>
            <a:off x="7429500" y="0"/>
            <a:ext cx="4762500" cy="6858000"/>
          </a:xfrm>
          <a:prstGeom prst="rect">
            <a:avLst/>
          </a:prstGeom>
          <a:noFill/>
          <a:ln w="9525">
            <a:noFill/>
            <a:miter lim="800000"/>
            <a:headEnd/>
            <a:tailEnd/>
          </a:ln>
        </p:spPr>
      </p:pic>
      <p:pic>
        <p:nvPicPr>
          <p:cNvPr id="37" name="图片 36" descr="IMG_1328.JPG"/>
          <p:cNvPicPr>
            <a:picLocks noChangeAspect="1"/>
          </p:cNvPicPr>
          <p:nvPr/>
        </p:nvPicPr>
        <p:blipFill>
          <a:blip r:embed="rId5"/>
          <a:srcRect/>
          <a:stretch>
            <a:fillRect/>
          </a:stretch>
        </p:blipFill>
        <p:spPr bwMode="auto">
          <a:xfrm>
            <a:off x="0" y="0"/>
            <a:ext cx="4686300" cy="6858000"/>
          </a:xfrm>
          <a:prstGeom prst="rect">
            <a:avLst/>
          </a:prstGeom>
          <a:noFill/>
          <a:ln w="9525">
            <a:noFill/>
            <a:miter lim="800000"/>
            <a:headEnd/>
            <a:tailEnd/>
          </a:ln>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30723"/>
                                        </p:tgtEl>
                                        <p:attrNameLst>
                                          <p:attrName>style.visibility</p:attrName>
                                        </p:attrNameLst>
                                      </p:cBhvr>
                                      <p:to>
                                        <p:strVal val="visible"/>
                                      </p:to>
                                    </p:set>
                                    <p:animEffect transition="in" filter="randombar(horizontal)">
                                      <p:cBhvr>
                                        <p:cTn id="10" dur="500"/>
                                        <p:tgtEl>
                                          <p:spTgt spid="30723"/>
                                        </p:tgtEl>
                                      </p:cBhvr>
                                    </p:animEffect>
                                  </p:childTnLst>
                                </p:cTn>
                              </p:par>
                              <p:par>
                                <p:cTn id="11" presetID="14" presetClass="entr" presetSubtype="10" fill="hold" nodeType="withEffect">
                                  <p:stCondLst>
                                    <p:cond delay="0"/>
                                  </p:stCondLst>
                                  <p:childTnLst>
                                    <p:set>
                                      <p:cBhvr>
                                        <p:cTn id="12" dur="1" fill="hold">
                                          <p:stCondLst>
                                            <p:cond delay="0"/>
                                          </p:stCondLst>
                                        </p:cTn>
                                        <p:tgtEl>
                                          <p:spTgt spid="30722"/>
                                        </p:tgtEl>
                                        <p:attrNameLst>
                                          <p:attrName>style.visibility</p:attrName>
                                        </p:attrNameLst>
                                      </p:cBhvr>
                                      <p:to>
                                        <p:strVal val="visible"/>
                                      </p:to>
                                    </p:set>
                                    <p:animEffect transition="in" filter="randombar(horizontal)">
                                      <p:cBhvr>
                                        <p:cTn id="13" dur="500"/>
                                        <p:tgtEl>
                                          <p:spTgt spid="30722"/>
                                        </p:tgtEl>
                                      </p:cBhvr>
                                    </p:animEffect>
                                  </p:childTnLst>
                                </p:cTn>
                              </p:par>
                              <p:par>
                                <p:cTn id="14" presetID="14" presetClass="entr" presetSubtype="10" fill="hold" nodeType="withEffect">
                                  <p:stCondLst>
                                    <p:cond delay="0"/>
                                  </p:stCondLst>
                                  <p:childTnLst>
                                    <p:set>
                                      <p:cBhvr>
                                        <p:cTn id="15" dur="1" fill="hold">
                                          <p:stCondLst>
                                            <p:cond delay="0"/>
                                          </p:stCondLst>
                                        </p:cTn>
                                        <p:tgtEl>
                                          <p:spTgt spid="30724"/>
                                        </p:tgtEl>
                                        <p:attrNameLst>
                                          <p:attrName>style.visibility</p:attrName>
                                        </p:attrNameLst>
                                      </p:cBhvr>
                                      <p:to>
                                        <p:strVal val="visible"/>
                                      </p:to>
                                    </p:set>
                                    <p:animEffect transition="in" filter="randombar(horizontal)">
                                      <p:cBhvr>
                                        <p:cTn id="16" dur="5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gif"/>
          <p:cNvPicPr>
            <a:picLocks noChangeAspect="1"/>
          </p:cNvPicPr>
          <p:nvPr/>
        </p:nvPicPr>
        <p:blipFill>
          <a:blip r:embed="rId2"/>
          <a:stretch>
            <a:fillRect/>
          </a:stretch>
        </p:blipFill>
        <p:spPr>
          <a:xfrm>
            <a:off x="0" y="0"/>
            <a:ext cx="3600000" cy="2282764"/>
          </a:xfrm>
          <a:prstGeom prst="rect">
            <a:avLst/>
          </a:prstGeom>
        </p:spPr>
      </p:pic>
      <p:pic>
        <p:nvPicPr>
          <p:cNvPr id="3" name="图片 2" descr="1.gif"/>
          <p:cNvPicPr>
            <a:picLocks noChangeAspect="1"/>
          </p:cNvPicPr>
          <p:nvPr/>
        </p:nvPicPr>
        <p:blipFill>
          <a:blip r:embed="rId3"/>
          <a:stretch>
            <a:fillRect/>
          </a:stretch>
        </p:blipFill>
        <p:spPr>
          <a:xfrm>
            <a:off x="0" y="2350549"/>
            <a:ext cx="3600000" cy="1967737"/>
          </a:xfrm>
          <a:prstGeom prst="rect">
            <a:avLst/>
          </a:prstGeom>
        </p:spPr>
      </p:pic>
      <p:pic>
        <p:nvPicPr>
          <p:cNvPr id="4" name="图片 3" descr="dancers.png"/>
          <p:cNvPicPr>
            <a:picLocks noChangeAspect="1"/>
          </p:cNvPicPr>
          <p:nvPr/>
        </p:nvPicPr>
        <p:blipFill>
          <a:blip r:embed="rId4"/>
          <a:stretch>
            <a:fillRect/>
          </a:stretch>
        </p:blipFill>
        <p:spPr>
          <a:xfrm>
            <a:off x="3672427" y="0"/>
            <a:ext cx="3843850" cy="4312892"/>
          </a:xfrm>
          <a:prstGeom prst="rect">
            <a:avLst/>
          </a:prstGeom>
        </p:spPr>
      </p:pic>
      <p:pic>
        <p:nvPicPr>
          <p:cNvPr id="5" name="图片 4" descr="supportstudents2.jpg"/>
          <p:cNvPicPr>
            <a:picLocks noChangeAspect="1"/>
          </p:cNvPicPr>
          <p:nvPr/>
        </p:nvPicPr>
        <p:blipFill>
          <a:blip r:embed="rId5"/>
          <a:stretch>
            <a:fillRect/>
          </a:stretch>
        </p:blipFill>
        <p:spPr>
          <a:xfrm>
            <a:off x="7599040" y="0"/>
            <a:ext cx="4592960" cy="1366405"/>
          </a:xfrm>
          <a:prstGeom prst="rect">
            <a:avLst/>
          </a:prstGeom>
        </p:spPr>
      </p:pic>
      <p:pic>
        <p:nvPicPr>
          <p:cNvPr id="7" name="图片 6" descr="BAP2.png"/>
          <p:cNvPicPr>
            <a:picLocks noChangeAspect="1"/>
          </p:cNvPicPr>
          <p:nvPr/>
        </p:nvPicPr>
        <p:blipFill>
          <a:blip r:embed="rId6"/>
          <a:stretch>
            <a:fillRect/>
          </a:stretch>
        </p:blipFill>
        <p:spPr>
          <a:xfrm>
            <a:off x="7598400" y="1444395"/>
            <a:ext cx="4593600" cy="3069408"/>
          </a:xfrm>
          <a:prstGeom prst="rect">
            <a:avLst/>
          </a:prstGeom>
        </p:spPr>
      </p:pic>
      <p:pic>
        <p:nvPicPr>
          <p:cNvPr id="8" name="图片 7" descr="DSC_7623web.jpg"/>
          <p:cNvPicPr>
            <a:picLocks noChangeAspect="1"/>
          </p:cNvPicPr>
          <p:nvPr/>
        </p:nvPicPr>
        <p:blipFill>
          <a:blip r:embed="rId7"/>
          <a:srcRect t="25821"/>
          <a:stretch>
            <a:fillRect/>
          </a:stretch>
        </p:blipFill>
        <p:spPr>
          <a:xfrm>
            <a:off x="7598400" y="4626905"/>
            <a:ext cx="4593600" cy="2231095"/>
          </a:xfrm>
          <a:prstGeom prst="rect">
            <a:avLst/>
          </a:prstGeom>
        </p:spPr>
      </p:pic>
      <p:pic>
        <p:nvPicPr>
          <p:cNvPr id="9" name="图片 8" descr="resources-group.png"/>
          <p:cNvPicPr>
            <a:picLocks noChangeAspect="1"/>
          </p:cNvPicPr>
          <p:nvPr/>
        </p:nvPicPr>
        <p:blipFill>
          <a:blip r:embed="rId8"/>
          <a:stretch>
            <a:fillRect/>
          </a:stretch>
        </p:blipFill>
        <p:spPr>
          <a:xfrm>
            <a:off x="3671952" y="5759486"/>
            <a:ext cx="3844800" cy="1098514"/>
          </a:xfrm>
          <a:prstGeom prst="rect">
            <a:avLst/>
          </a:prstGeom>
        </p:spPr>
      </p:pic>
      <p:pic>
        <p:nvPicPr>
          <p:cNvPr id="10" name="图片 9" descr="admissions-group.jpg"/>
          <p:cNvPicPr>
            <a:picLocks noChangeAspect="1"/>
          </p:cNvPicPr>
          <p:nvPr/>
        </p:nvPicPr>
        <p:blipFill>
          <a:blip r:embed="rId9"/>
          <a:stretch>
            <a:fillRect/>
          </a:stretch>
        </p:blipFill>
        <p:spPr>
          <a:xfrm>
            <a:off x="3671952" y="4578255"/>
            <a:ext cx="3844800" cy="1098514"/>
          </a:xfrm>
          <a:prstGeom prst="rect">
            <a:avLst/>
          </a:prstGeom>
        </p:spPr>
      </p:pic>
      <p:pic>
        <p:nvPicPr>
          <p:cNvPr id="11" name="图片 10" descr="1231_11.jpg"/>
          <p:cNvPicPr>
            <a:picLocks noChangeAspect="1"/>
          </p:cNvPicPr>
          <p:nvPr/>
        </p:nvPicPr>
        <p:blipFill>
          <a:blip r:embed="rId10"/>
          <a:srcRect b="8593"/>
          <a:stretch>
            <a:fillRect/>
          </a:stretch>
        </p:blipFill>
        <p:spPr>
          <a:xfrm>
            <a:off x="0" y="4390016"/>
            <a:ext cx="3600000" cy="2467984"/>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5"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heckerboard(across)">
                                      <p:cBhvr>
                                        <p:cTn id="19" dur="1000"/>
                                        <p:tgtEl>
                                          <p:spTgt spid="3"/>
                                        </p:tgtEl>
                                      </p:cBhvr>
                                    </p:animEffect>
                                  </p:childTnLst>
                                </p:cTn>
                              </p:par>
                              <p:par>
                                <p:cTn id="20" presetID="5"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1000"/>
                                        <p:tgtEl>
                                          <p:spTgt spid="11"/>
                                        </p:tgtEl>
                                      </p:cBhvr>
                                    </p:animEffect>
                                  </p:childTnLst>
                                </p:cTn>
                              </p:par>
                              <p:par>
                                <p:cTn id="23" presetID="5"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1000"/>
                                        <p:tgtEl>
                                          <p:spTgt spid="7"/>
                                        </p:tgtEl>
                                      </p:cBhvr>
                                    </p:animEffect>
                                  </p:childTnLst>
                                </p:cTn>
                              </p:par>
                              <p:par>
                                <p:cTn id="26" presetID="5"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1000"/>
                                        <p:tgtEl>
                                          <p:spTgt spid="8"/>
                                        </p:tgtEl>
                                      </p:cBhvr>
                                    </p:animEffect>
                                  </p:childTnLst>
                                </p:cTn>
                              </p:par>
                              <p:par>
                                <p:cTn id="29" presetID="55"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strVal val="#ppt_w*0.70"/>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Effect transition="in" filter="fade">
                                      <p:cBhvr>
                                        <p:cTn id="3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18" descr="EHU272 Prospectus NewLake003.jpg"/>
          <p:cNvPicPr>
            <a:picLocks noChangeAspect="1"/>
          </p:cNvPicPr>
          <p:nvPr/>
        </p:nvPicPr>
        <p:blipFill>
          <a:blip r:embed="rId2"/>
          <a:stretch>
            <a:fillRect/>
          </a:stretch>
        </p:blipFill>
        <p:spPr bwMode="auto">
          <a:xfrm>
            <a:off x="1519306" y="0"/>
            <a:ext cx="9153388" cy="6858000"/>
          </a:xfrm>
          <a:prstGeom prst="rect">
            <a:avLst/>
          </a:prstGeom>
          <a:noFill/>
          <a:ln w="9525">
            <a:noFill/>
            <a:miter lim="800000"/>
            <a:headEnd/>
            <a:tailEnd/>
          </a:ln>
        </p:spPr>
      </p:pic>
      <p:sp>
        <p:nvSpPr>
          <p:cNvPr id="3" name="梯形 2"/>
          <p:cNvSpPr/>
          <p:nvPr/>
        </p:nvSpPr>
        <p:spPr bwMode="auto">
          <a:xfrm rot="10800000" flipH="1">
            <a:off x="-2224088" y="-9525"/>
            <a:ext cx="11730038" cy="6877050"/>
          </a:xfrm>
          <a:prstGeom prst="trapezoid">
            <a:avLst>
              <a:gd name="adj" fmla="val 29519"/>
            </a:avLst>
          </a:prstGeom>
          <a:solidFill>
            <a:srgbClr val="000000">
              <a:alpha val="63922"/>
            </a:srgbClr>
          </a:solidFill>
          <a:ln>
            <a:noFill/>
          </a:ln>
          <a:extLst/>
        </p:spPr>
        <p:txBody>
          <a:bodyPr lIns="72009" tIns="36005" rIns="72009" bIns="36005" anchor="ctr"/>
          <a:lstStyle/>
          <a:p>
            <a:pPr algn="r">
              <a:defRPr/>
            </a:pPr>
            <a:endParaRPr lang="zh-CN" altLang="en-US" sz="1200" dirty="0">
              <a:solidFill>
                <a:srgbClr val="FFFFFF"/>
              </a:solidFill>
              <a:latin typeface="宋体" pitchFamily="2" charset="-122"/>
            </a:endParaRPr>
          </a:p>
        </p:txBody>
      </p:sp>
      <p:sp>
        <p:nvSpPr>
          <p:cNvPr id="29700" name="椭圆 22"/>
          <p:cNvSpPr>
            <a:spLocks noChangeArrowheads="1"/>
          </p:cNvSpPr>
          <p:nvPr/>
        </p:nvSpPr>
        <p:spPr bwMode="auto">
          <a:xfrm>
            <a:off x="8559800" y="3157538"/>
            <a:ext cx="3238500" cy="3167062"/>
          </a:xfrm>
          <a:prstGeom prst="ellipse">
            <a:avLst/>
          </a:prstGeom>
          <a:solidFill>
            <a:srgbClr val="FFC000">
              <a:alpha val="78038"/>
            </a:srgbClr>
          </a:solidFill>
          <a:ln w="12700">
            <a:noFill/>
            <a:bevel/>
            <a:headEnd/>
            <a:tailEnd/>
          </a:ln>
        </p:spPr>
        <p:txBody>
          <a:bodyPr lIns="72009" tIns="36005" rIns="72009" bIns="36005" anchor="ctr"/>
          <a:lstStyle/>
          <a:p>
            <a:pPr algn="ctr"/>
            <a:endParaRPr lang="zh-CN" altLang="en-US" sz="1100">
              <a:solidFill>
                <a:srgbClr val="FFFFFF"/>
              </a:solidFill>
              <a:latin typeface="宋体" pitchFamily="2" charset="-122"/>
              <a:sym typeface="宋体" pitchFamily="2" charset="-122"/>
            </a:endParaRPr>
          </a:p>
        </p:txBody>
      </p:sp>
      <p:grpSp>
        <p:nvGrpSpPr>
          <p:cNvPr id="13" name="组合 12"/>
          <p:cNvGrpSpPr/>
          <p:nvPr/>
        </p:nvGrpSpPr>
        <p:grpSpPr>
          <a:xfrm>
            <a:off x="8509000" y="4193317"/>
            <a:ext cx="3479800" cy="829031"/>
            <a:chOff x="8509000" y="4193317"/>
            <a:chExt cx="3479800" cy="829031"/>
          </a:xfrm>
        </p:grpSpPr>
        <p:sp>
          <p:nvSpPr>
            <p:cNvPr id="6" name="文本框 33"/>
            <p:cNvSpPr>
              <a:spLocks noChangeArrowheads="1"/>
            </p:cNvSpPr>
            <p:nvPr/>
          </p:nvSpPr>
          <p:spPr bwMode="auto">
            <a:xfrm>
              <a:off x="8509000" y="4291411"/>
              <a:ext cx="3479800" cy="646331"/>
            </a:xfrm>
            <a:prstGeom prst="rect">
              <a:avLst/>
            </a:prstGeom>
            <a:noFill/>
            <a:ln w="9525">
              <a:noFill/>
              <a:bevel/>
              <a:headEnd/>
              <a:tailEnd/>
            </a:ln>
            <a:effectLst>
              <a:outerShdw dist="38100" algn="l" rotWithShape="0">
                <a:srgbClr val="808080">
                  <a:alpha val="39998"/>
                </a:srgbClr>
              </a:outerShdw>
            </a:effectLst>
          </p:spPr>
          <p:txBody>
            <a:bodyPr>
              <a:spAutoFit/>
            </a:bodyPr>
            <a:lstStyle>
              <a:lvl1pPr eaLnBrk="0" hangingPunct="0">
                <a:defRPr sz="1500">
                  <a:solidFill>
                    <a:schemeClr val="tx1"/>
                  </a:solidFill>
                  <a:latin typeface="Arial" pitchFamily="34" charset="0"/>
                  <a:ea typeface="宋体" pitchFamily="2" charset="-122"/>
                </a:defRPr>
              </a:lvl1pPr>
              <a:lvl2pPr marL="742950" indent="-285750" eaLnBrk="0" hangingPunct="0">
                <a:defRPr sz="1500">
                  <a:solidFill>
                    <a:schemeClr val="tx1"/>
                  </a:solidFill>
                  <a:latin typeface="Arial" pitchFamily="34" charset="0"/>
                  <a:ea typeface="宋体" pitchFamily="2" charset="-122"/>
                </a:defRPr>
              </a:lvl2pPr>
              <a:lvl3pPr marL="1143000" indent="-228600" eaLnBrk="0" hangingPunct="0">
                <a:defRPr sz="1500">
                  <a:solidFill>
                    <a:schemeClr val="tx1"/>
                  </a:solidFill>
                  <a:latin typeface="Arial" pitchFamily="34" charset="0"/>
                  <a:ea typeface="宋体" pitchFamily="2" charset="-122"/>
                </a:defRPr>
              </a:lvl3pPr>
              <a:lvl4pPr marL="1600200" indent="-228600" eaLnBrk="0" hangingPunct="0">
                <a:defRPr sz="1500">
                  <a:solidFill>
                    <a:schemeClr val="tx1"/>
                  </a:solidFill>
                  <a:latin typeface="Arial" pitchFamily="34" charset="0"/>
                  <a:ea typeface="宋体" pitchFamily="2" charset="-122"/>
                </a:defRPr>
              </a:lvl4pPr>
              <a:lvl5pPr marL="2057400" indent="-228600" eaLnBrk="0" hangingPunct="0">
                <a:defRPr sz="1500">
                  <a:solidFill>
                    <a:schemeClr val="tx1"/>
                  </a:solidFill>
                  <a:latin typeface="Arial" pitchFamily="34" charset="0"/>
                  <a:ea typeface="宋体" pitchFamily="2" charset="-122"/>
                </a:defRPr>
              </a:lvl5pPr>
              <a:lvl6pPr marL="2514600" indent="-228600" defTabSz="777875" eaLnBrk="0" fontAlgn="base" hangingPunct="0">
                <a:spcBef>
                  <a:spcPct val="0"/>
                </a:spcBef>
                <a:spcAft>
                  <a:spcPct val="0"/>
                </a:spcAft>
                <a:buFont typeface="Arial" pitchFamily="34" charset="0"/>
                <a:defRPr sz="1500">
                  <a:solidFill>
                    <a:schemeClr val="tx1"/>
                  </a:solidFill>
                  <a:latin typeface="Arial" pitchFamily="34" charset="0"/>
                  <a:ea typeface="宋体" pitchFamily="2" charset="-122"/>
                </a:defRPr>
              </a:lvl6pPr>
              <a:lvl7pPr marL="2971800" indent="-228600" defTabSz="777875" eaLnBrk="0" fontAlgn="base" hangingPunct="0">
                <a:spcBef>
                  <a:spcPct val="0"/>
                </a:spcBef>
                <a:spcAft>
                  <a:spcPct val="0"/>
                </a:spcAft>
                <a:buFont typeface="Arial" pitchFamily="34" charset="0"/>
                <a:defRPr sz="1500">
                  <a:solidFill>
                    <a:schemeClr val="tx1"/>
                  </a:solidFill>
                  <a:latin typeface="Arial" pitchFamily="34" charset="0"/>
                  <a:ea typeface="宋体" pitchFamily="2" charset="-122"/>
                </a:defRPr>
              </a:lvl7pPr>
              <a:lvl8pPr marL="3429000" indent="-228600" defTabSz="777875" eaLnBrk="0" fontAlgn="base" hangingPunct="0">
                <a:spcBef>
                  <a:spcPct val="0"/>
                </a:spcBef>
                <a:spcAft>
                  <a:spcPct val="0"/>
                </a:spcAft>
                <a:buFont typeface="Arial" pitchFamily="34" charset="0"/>
                <a:defRPr sz="1500">
                  <a:solidFill>
                    <a:schemeClr val="tx1"/>
                  </a:solidFill>
                  <a:latin typeface="Arial" pitchFamily="34" charset="0"/>
                  <a:ea typeface="宋体" pitchFamily="2" charset="-122"/>
                </a:defRPr>
              </a:lvl8pPr>
              <a:lvl9pPr marL="3886200" indent="-228600" defTabSz="777875" eaLnBrk="0" fontAlgn="base" hangingPunct="0">
                <a:spcBef>
                  <a:spcPct val="0"/>
                </a:spcBef>
                <a:spcAft>
                  <a:spcPct val="0"/>
                </a:spcAft>
                <a:buFont typeface="Arial" pitchFamily="34" charset="0"/>
                <a:defRPr sz="1500">
                  <a:solidFill>
                    <a:schemeClr val="tx1"/>
                  </a:solidFill>
                  <a:latin typeface="Arial" pitchFamily="34" charset="0"/>
                  <a:ea typeface="宋体" pitchFamily="2" charset="-122"/>
                </a:defRPr>
              </a:lvl9pPr>
            </a:lstStyle>
            <a:p>
              <a:pPr algn="ctr" eaLnBrk="1" hangingPunct="1">
                <a:defRPr/>
              </a:pPr>
              <a:r>
                <a:rPr lang="zh-CN" altLang="en-US" sz="3600" b="1" dirty="0" smtClean="0">
                  <a:solidFill>
                    <a:schemeClr val="bg1"/>
                  </a:solidFill>
                  <a:latin typeface="微软雅黑" panose="020B0503020204020204" pitchFamily="34" charset="-122"/>
                  <a:ea typeface="微软雅黑" panose="020B0503020204020204" pitchFamily="34" charset="-122"/>
                  <a:sym typeface="Calibri" pitchFamily="34" charset="0"/>
                </a:rPr>
                <a:t>学生宿舍</a:t>
              </a:r>
              <a:endParaRPr lang="zh-CN" altLang="en-US" sz="3600" b="1" dirty="0">
                <a:solidFill>
                  <a:schemeClr val="bg1"/>
                </a:solidFill>
                <a:latin typeface="微软雅黑" panose="020B0503020204020204" pitchFamily="34" charset="-122"/>
                <a:ea typeface="微软雅黑" panose="020B0503020204020204" pitchFamily="34" charset="-122"/>
                <a:sym typeface="宋体" pitchFamily="2" charset="-122"/>
              </a:endParaRPr>
            </a:p>
          </p:txBody>
        </p:sp>
        <p:sp>
          <p:nvSpPr>
            <p:cNvPr id="29707" name="直接连接符 49"/>
            <p:cNvSpPr>
              <a:spLocks noChangeShapeType="1"/>
            </p:cNvSpPr>
            <p:nvPr/>
          </p:nvSpPr>
          <p:spPr bwMode="auto">
            <a:xfrm>
              <a:off x="8637879" y="4193317"/>
              <a:ext cx="3222042" cy="0"/>
            </a:xfrm>
            <a:prstGeom prst="line">
              <a:avLst/>
            </a:prstGeom>
            <a:noFill/>
            <a:ln w="6350">
              <a:solidFill>
                <a:schemeClr val="bg1"/>
              </a:solidFill>
              <a:bevel/>
              <a:headEnd/>
              <a:tailEnd/>
            </a:ln>
          </p:spPr>
          <p:txBody>
            <a:bodyPr/>
            <a:lstStyle/>
            <a:p>
              <a:endParaRPr lang="zh-CN" altLang="en-US"/>
            </a:p>
          </p:txBody>
        </p:sp>
        <p:sp>
          <p:nvSpPr>
            <p:cNvPr id="29708" name="直接连接符 50"/>
            <p:cNvSpPr>
              <a:spLocks noChangeShapeType="1"/>
            </p:cNvSpPr>
            <p:nvPr/>
          </p:nvSpPr>
          <p:spPr bwMode="auto">
            <a:xfrm>
              <a:off x="8640772" y="5022348"/>
              <a:ext cx="3216256" cy="0"/>
            </a:xfrm>
            <a:prstGeom prst="line">
              <a:avLst/>
            </a:prstGeom>
            <a:noFill/>
            <a:ln w="6350">
              <a:solidFill>
                <a:schemeClr val="bg1"/>
              </a:solidFill>
              <a:bevel/>
              <a:headEnd/>
              <a:tailEnd/>
            </a:ln>
          </p:spPr>
          <p:txBody>
            <a:bodyPr/>
            <a:lstStyle/>
            <a:p>
              <a:endParaRPr lang="zh-CN" altLang="en-US"/>
            </a:p>
          </p:txBody>
        </p:sp>
      </p:grpSp>
      <p:sp>
        <p:nvSpPr>
          <p:cNvPr id="29702" name="矩形 8"/>
          <p:cNvSpPr>
            <a:spLocks noChangeArrowheads="1"/>
          </p:cNvSpPr>
          <p:nvPr/>
        </p:nvSpPr>
        <p:spPr bwMode="auto">
          <a:xfrm>
            <a:off x="9278122" y="5124209"/>
            <a:ext cx="1941557" cy="646331"/>
          </a:xfrm>
          <a:prstGeom prst="rect">
            <a:avLst/>
          </a:prstGeom>
          <a:noFill/>
          <a:ln w="9525">
            <a:noFill/>
            <a:miter lim="800000"/>
            <a:headEnd/>
            <a:tailEnd/>
          </a:ln>
        </p:spPr>
        <p:txBody>
          <a:bodyPr wrap="none">
            <a:spAutoFit/>
          </a:bodyPr>
          <a:lstStyle/>
          <a:p>
            <a:r>
              <a:rPr lang="en-US" altLang="zh-CN" sz="3600" b="1" dirty="0">
                <a:solidFill>
                  <a:srgbClr val="19304E"/>
                </a:solidFill>
                <a:latin typeface="Freestyle Script" pitchFamily="66" charset="0"/>
                <a:ea typeface="微软雅黑" pitchFamily="34" charset="-122"/>
              </a:rPr>
              <a:t>Accommodations</a:t>
            </a:r>
            <a:endParaRPr lang="zh-CN" altLang="en-US" sz="3600" dirty="0"/>
          </a:p>
        </p:txBody>
      </p:sp>
      <p:pic>
        <p:nvPicPr>
          <p:cNvPr id="10" name="Picture 11" descr="New Image"/>
          <p:cNvPicPr>
            <a:picLocks noChangeAspect="1" noChangeArrowheads="1"/>
          </p:cNvPicPr>
          <p:nvPr/>
        </p:nvPicPr>
        <p:blipFill>
          <a:blip r:embed="rId3"/>
          <a:srcRect/>
          <a:stretch>
            <a:fillRect/>
          </a:stretch>
        </p:blipFill>
        <p:spPr bwMode="auto">
          <a:xfrm>
            <a:off x="548896" y="3913425"/>
            <a:ext cx="3560762" cy="2128837"/>
          </a:xfrm>
          <a:prstGeom prst="rect">
            <a:avLst/>
          </a:prstGeom>
          <a:noFill/>
          <a:ln w="9525">
            <a:noFill/>
            <a:miter lim="800000"/>
            <a:headEnd/>
            <a:tailEnd/>
          </a:ln>
        </p:spPr>
      </p:pic>
      <p:pic>
        <p:nvPicPr>
          <p:cNvPr id="11" name="Picture 5" descr="PentlandPanoramic"/>
          <p:cNvPicPr>
            <a:picLocks noChangeAspect="1" noChangeArrowheads="1"/>
          </p:cNvPicPr>
          <p:nvPr/>
        </p:nvPicPr>
        <p:blipFill>
          <a:blip r:embed="rId4"/>
          <a:srcRect/>
          <a:stretch>
            <a:fillRect/>
          </a:stretch>
        </p:blipFill>
        <p:spPr bwMode="auto">
          <a:xfrm>
            <a:off x="4541008" y="848258"/>
            <a:ext cx="4991100" cy="2108200"/>
          </a:xfrm>
          <a:prstGeom prst="rect">
            <a:avLst/>
          </a:prstGeom>
          <a:noFill/>
          <a:ln w="9525">
            <a:noFill/>
            <a:miter lim="800000"/>
            <a:headEnd/>
            <a:tailEnd/>
          </a:ln>
        </p:spPr>
      </p:pic>
      <p:pic>
        <p:nvPicPr>
          <p:cNvPr id="12" name="Picture 1"/>
          <p:cNvPicPr>
            <a:picLocks noChangeAspect="1" noChangeArrowheads="1"/>
          </p:cNvPicPr>
          <p:nvPr/>
        </p:nvPicPr>
        <p:blipFill>
          <a:blip r:embed="rId5"/>
          <a:srcRect/>
          <a:stretch>
            <a:fillRect/>
          </a:stretch>
        </p:blipFill>
        <p:spPr bwMode="auto">
          <a:xfrm>
            <a:off x="548896" y="671252"/>
            <a:ext cx="3200400" cy="2462213"/>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矩形 3"/>
          <p:cNvSpPr>
            <a:spLocks noChangeArrowheads="1"/>
          </p:cNvSpPr>
          <p:nvPr/>
        </p:nvSpPr>
        <p:spPr bwMode="auto">
          <a:xfrm>
            <a:off x="8816454" y="0"/>
            <a:ext cx="3375546" cy="6858000"/>
          </a:xfrm>
          <a:prstGeom prst="rect">
            <a:avLst/>
          </a:prstGeom>
          <a:solidFill>
            <a:srgbClr val="003399"/>
          </a:solidFill>
          <a:ln w="9525">
            <a:noFill/>
            <a:miter lim="800000"/>
            <a:headEnd/>
            <a:tailEnd/>
          </a:ln>
        </p:spPr>
        <p:txBody>
          <a:bodyPr/>
          <a:lstStyle/>
          <a:p>
            <a:endParaRPr lang="zh-CN" altLang="en-US">
              <a:sym typeface="Calibri" pitchFamily="34" charset="0"/>
            </a:endParaRPr>
          </a:p>
        </p:txBody>
      </p:sp>
      <p:pic>
        <p:nvPicPr>
          <p:cNvPr id="44038" name="图片 7" descr="EHU272 Prospectus SIC003.jpg"/>
          <p:cNvPicPr>
            <a:picLocks noChangeAspect="1"/>
          </p:cNvPicPr>
          <p:nvPr/>
        </p:nvPicPr>
        <p:blipFill>
          <a:blip r:embed="rId2"/>
          <a:stretch>
            <a:fillRect/>
          </a:stretch>
        </p:blipFill>
        <p:spPr bwMode="auto">
          <a:xfrm>
            <a:off x="0" y="0"/>
            <a:ext cx="8819444" cy="6858000"/>
          </a:xfrm>
          <a:prstGeom prst="rect">
            <a:avLst/>
          </a:prstGeom>
          <a:noFill/>
          <a:ln w="9525">
            <a:noFill/>
            <a:miter lim="800000"/>
            <a:headEnd/>
            <a:tailEnd/>
          </a:ln>
        </p:spPr>
      </p:pic>
      <p:sp>
        <p:nvSpPr>
          <p:cNvPr id="34821" name="矩形 9"/>
          <p:cNvSpPr>
            <a:spLocks noChangeArrowheads="1"/>
          </p:cNvSpPr>
          <p:nvPr/>
        </p:nvSpPr>
        <p:spPr bwMode="auto">
          <a:xfrm>
            <a:off x="9219151" y="572153"/>
            <a:ext cx="446088" cy="136525"/>
          </a:xfrm>
          <a:prstGeom prst="rect">
            <a:avLst/>
          </a:prstGeom>
          <a:solidFill>
            <a:srgbClr val="FFFFFF"/>
          </a:solidFill>
          <a:ln w="9525">
            <a:noFill/>
            <a:round/>
            <a:headEnd/>
            <a:tailEnd/>
          </a:ln>
        </p:spPr>
        <p:txBody>
          <a:bodyPr/>
          <a:lstStyle/>
          <a:p>
            <a:endParaRPr lang="zh-CN" altLang="en-US">
              <a:sym typeface="Calibri" pitchFamily="34" charset="0"/>
            </a:endParaRPr>
          </a:p>
        </p:txBody>
      </p:sp>
      <p:sp>
        <p:nvSpPr>
          <p:cNvPr id="6" name="TextBox 5"/>
          <p:cNvSpPr txBox="1">
            <a:spLocks noChangeArrowheads="1"/>
          </p:cNvSpPr>
          <p:nvPr/>
        </p:nvSpPr>
        <p:spPr bwMode="auto">
          <a:xfrm>
            <a:off x="9137177" y="697375"/>
            <a:ext cx="2734101" cy="3647152"/>
          </a:xfrm>
          <a:prstGeom prst="rect">
            <a:avLst/>
          </a:prstGeom>
          <a:noFill/>
          <a:ln w="9525">
            <a:noFill/>
            <a:miter lim="800000"/>
            <a:headEnd/>
            <a:tailEnd/>
          </a:ln>
        </p:spPr>
        <p:txBody>
          <a:bodyPr wrap="square">
            <a:spAutoFit/>
          </a:bodyPr>
          <a:lstStyle/>
          <a:p>
            <a:pPr>
              <a:lnSpc>
                <a:spcPct val="150000"/>
              </a:lnSpc>
            </a:pPr>
            <a:r>
              <a:rPr lang="en-US" altLang="zh-CN" sz="3200" b="1" dirty="0">
                <a:solidFill>
                  <a:srgbClr val="FFC000"/>
                </a:solidFill>
                <a:latin typeface="微软雅黑" pitchFamily="34" charset="-122"/>
                <a:ea typeface="微软雅黑" pitchFamily="34" charset="-122"/>
              </a:rPr>
              <a:t>Contact</a:t>
            </a:r>
          </a:p>
          <a:p>
            <a:pPr>
              <a:lnSpc>
                <a:spcPct val="150000"/>
              </a:lnSpc>
            </a:pPr>
            <a:endParaRPr lang="en-US" altLang="zh-CN" sz="1400" dirty="0">
              <a:solidFill>
                <a:srgbClr val="B5CBE7"/>
              </a:solidFill>
            </a:endParaRPr>
          </a:p>
          <a:p>
            <a:pPr>
              <a:lnSpc>
                <a:spcPct val="150000"/>
              </a:lnSpc>
            </a:pPr>
            <a:r>
              <a:rPr lang="zh-CN" altLang="en-US" b="1" dirty="0" smtClean="0">
                <a:solidFill>
                  <a:schemeClr val="bg1"/>
                </a:solidFill>
                <a:latin typeface="微软雅黑" pitchFamily="34" charset="-122"/>
                <a:ea typeface="微软雅黑" pitchFamily="34" charset="-122"/>
              </a:rPr>
              <a:t>中国项目办公室</a:t>
            </a:r>
            <a:endParaRPr lang="en-US" altLang="zh-CN" b="1" dirty="0">
              <a:solidFill>
                <a:schemeClr val="bg1"/>
              </a:solidFill>
              <a:latin typeface="微软雅黑" pitchFamily="34" charset="-122"/>
              <a:ea typeface="微软雅黑" pitchFamily="34" charset="-122"/>
            </a:endParaRPr>
          </a:p>
          <a:p>
            <a:pPr>
              <a:lnSpc>
                <a:spcPct val="150000"/>
              </a:lnSpc>
            </a:pPr>
            <a:r>
              <a:rPr lang="en-US" altLang="zh-CN" b="1" dirty="0" smtClean="0">
                <a:solidFill>
                  <a:schemeClr val="bg1"/>
                </a:solidFill>
                <a:latin typeface="微软雅黑" pitchFamily="34" charset="-122"/>
                <a:ea typeface="微软雅黑" pitchFamily="34" charset="-122"/>
              </a:rPr>
              <a:t>+86 010 - 61772612</a:t>
            </a:r>
            <a:endParaRPr lang="en-US" altLang="zh-CN" b="1" dirty="0">
              <a:solidFill>
                <a:srgbClr val="FFFFFF"/>
              </a:solidFill>
              <a:latin typeface="微软雅黑" pitchFamily="34" charset="-122"/>
              <a:ea typeface="微软雅黑" pitchFamily="34" charset="-122"/>
            </a:endParaRPr>
          </a:p>
          <a:p>
            <a:pPr>
              <a:lnSpc>
                <a:spcPct val="150000"/>
              </a:lnSpc>
            </a:pPr>
            <a:r>
              <a:rPr lang="en-US" altLang="zh-CN" b="1" dirty="0" smtClean="0">
                <a:solidFill>
                  <a:schemeClr val="bg1"/>
                </a:solidFill>
                <a:latin typeface="微软雅黑" pitchFamily="34" charset="-122"/>
                <a:ea typeface="微软雅黑" pitchFamily="34" charset="-122"/>
              </a:rPr>
              <a:t>ucrchina@126.com</a:t>
            </a:r>
          </a:p>
          <a:p>
            <a:pPr>
              <a:lnSpc>
                <a:spcPct val="150000"/>
              </a:lnSpc>
            </a:pPr>
            <a:r>
              <a:rPr lang="zh-CN" altLang="en-US" b="1" dirty="0" smtClean="0">
                <a:solidFill>
                  <a:schemeClr val="bg1"/>
                </a:solidFill>
                <a:latin typeface="微软雅黑" pitchFamily="34" charset="-122"/>
                <a:ea typeface="微软雅黑" pitchFamily="34" charset="-122"/>
              </a:rPr>
              <a:t>北京市昌平区回龙观北农路</a:t>
            </a:r>
            <a:r>
              <a:rPr lang="en-US" altLang="zh-CN" b="1" dirty="0" smtClean="0">
                <a:solidFill>
                  <a:schemeClr val="bg1"/>
                </a:solidFill>
                <a:latin typeface="微软雅黑" pitchFamily="34" charset="-122"/>
                <a:ea typeface="微软雅黑" pitchFamily="34" charset="-122"/>
              </a:rPr>
              <a:t>2</a:t>
            </a:r>
            <a:r>
              <a:rPr lang="zh-CN" altLang="en-US" b="1" dirty="0" smtClean="0">
                <a:solidFill>
                  <a:schemeClr val="bg1"/>
                </a:solidFill>
                <a:latin typeface="微软雅黑" pitchFamily="34" charset="-122"/>
                <a:ea typeface="微软雅黑" pitchFamily="34" charset="-122"/>
              </a:rPr>
              <a:t>号 华北电力大学 主楼</a:t>
            </a:r>
            <a:r>
              <a:rPr lang="en-US" altLang="zh-CN" b="1" dirty="0" smtClean="0">
                <a:solidFill>
                  <a:schemeClr val="bg1"/>
                </a:solidFill>
                <a:latin typeface="微软雅黑" pitchFamily="34" charset="-122"/>
                <a:ea typeface="微软雅黑" pitchFamily="34" charset="-122"/>
              </a:rPr>
              <a:t>D1055</a:t>
            </a:r>
            <a:endParaRPr lang="en-US" altLang="zh-CN" sz="1400" b="1" dirty="0">
              <a:solidFill>
                <a:schemeClr val="bg1"/>
              </a:solidFill>
              <a:latin typeface="微软雅黑" pitchFamily="34" charset="-122"/>
              <a:ea typeface="微软雅黑" pitchFamily="34" charset="-122"/>
            </a:endParaRPr>
          </a:p>
        </p:txBody>
      </p:sp>
      <p:pic>
        <p:nvPicPr>
          <p:cNvPr id="5122" name="Picture 2" descr="H:\环球立新\UCR\UC 图片\Riverside\2016-06-06 005032.jpg"/>
          <p:cNvPicPr>
            <a:picLocks noChangeAspect="1" noChangeArrowheads="1"/>
          </p:cNvPicPr>
          <p:nvPr/>
        </p:nvPicPr>
        <p:blipFill>
          <a:blip r:embed="rId3"/>
          <a:srcRect/>
          <a:stretch>
            <a:fillRect/>
          </a:stretch>
        </p:blipFill>
        <p:spPr bwMode="auto">
          <a:xfrm>
            <a:off x="9604227" y="4557713"/>
            <a:ext cx="1800000" cy="1800000"/>
          </a:xfrm>
          <a:prstGeom prst="rect">
            <a:avLst/>
          </a:prstGeom>
          <a:noFill/>
        </p:spPr>
      </p:pic>
      <p:pic>
        <p:nvPicPr>
          <p:cNvPr id="9" name="Picture 2" descr="H:\环球立新\UCR\UC 图片\Riverside\uc-riverside_logo.png"/>
          <p:cNvPicPr>
            <a:picLocks noChangeAspect="1" noChangeArrowheads="1"/>
          </p:cNvPicPr>
          <p:nvPr/>
        </p:nvPicPr>
        <p:blipFill>
          <a:blip r:embed="rId4"/>
          <a:srcRect/>
          <a:stretch>
            <a:fillRect/>
          </a:stretch>
        </p:blipFill>
        <p:spPr bwMode="auto">
          <a:xfrm>
            <a:off x="443838" y="388309"/>
            <a:ext cx="2520000" cy="491490"/>
          </a:xfrm>
          <a:prstGeom prst="rect">
            <a:avLst/>
          </a:prstGeom>
          <a:noFill/>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821"/>
                                        </p:tgtEl>
                                        <p:attrNameLst>
                                          <p:attrName>style.visibility</p:attrName>
                                        </p:attrNameLst>
                                      </p:cBhvr>
                                      <p:to>
                                        <p:strVal val="visible"/>
                                      </p:to>
                                    </p:set>
                                    <p:animEffect transition="in" filter="fade">
                                      <p:cBhvr>
                                        <p:cTn id="12" dur="1000"/>
                                        <p:tgtEl>
                                          <p:spTgt spid="34821"/>
                                        </p:tgtEl>
                                      </p:cBhvr>
                                    </p:animEffect>
                                    <p:anim calcmode="lin" valueType="num">
                                      <p:cBhvr>
                                        <p:cTn id="13" dur="1000" fill="hold"/>
                                        <p:tgtEl>
                                          <p:spTgt spid="34821"/>
                                        </p:tgtEl>
                                        <p:attrNameLst>
                                          <p:attrName>ppt_x</p:attrName>
                                        </p:attrNameLst>
                                      </p:cBhvr>
                                      <p:tavLst>
                                        <p:tav tm="0">
                                          <p:val>
                                            <p:strVal val="#ppt_x"/>
                                          </p:val>
                                        </p:tav>
                                        <p:tav tm="100000">
                                          <p:val>
                                            <p:strVal val="#ppt_x"/>
                                          </p:val>
                                        </p:tav>
                                      </p:tavLst>
                                    </p:anim>
                                    <p:anim calcmode="lin" valueType="num">
                                      <p:cBhvr>
                                        <p:cTn id="14" dur="1000" fill="hold"/>
                                        <p:tgtEl>
                                          <p:spTgt spid="348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图片 16"/>
          <p:cNvPicPr>
            <a:picLocks noChangeAspect="1"/>
          </p:cNvPicPr>
          <p:nvPr/>
        </p:nvPicPr>
        <p:blipFill>
          <a:blip r:embed="rId2"/>
          <a:srcRect/>
          <a:stretch>
            <a:fillRect/>
          </a:stretch>
        </p:blipFill>
        <p:spPr bwMode="auto">
          <a:xfrm>
            <a:off x="0" y="0"/>
            <a:ext cx="12280900" cy="6858000"/>
          </a:xfrm>
          <a:prstGeom prst="rect">
            <a:avLst/>
          </a:prstGeom>
          <a:noFill/>
          <a:ln w="9525">
            <a:noFill/>
            <a:miter lim="800000"/>
            <a:headEnd/>
            <a:tailEnd/>
          </a:ln>
        </p:spPr>
      </p:pic>
      <p:sp>
        <p:nvSpPr>
          <p:cNvPr id="13" name="谢2"/>
          <p:cNvSpPr txBox="1">
            <a:spLocks noChangeArrowheads="1"/>
          </p:cNvSpPr>
          <p:nvPr/>
        </p:nvSpPr>
        <p:spPr bwMode="auto">
          <a:xfrm rot="20400000" flipH="1">
            <a:off x="6572250" y="3325813"/>
            <a:ext cx="1444625" cy="1200150"/>
          </a:xfrm>
          <a:prstGeom prst="rect">
            <a:avLst/>
          </a:prstGeom>
          <a:noFill/>
          <a:ln w="9525">
            <a:noFill/>
            <a:miter lim="800000"/>
            <a:headEnd/>
            <a:tailEnd/>
          </a:ln>
        </p:spPr>
        <p:txBody>
          <a:bodyPr>
            <a:spAutoFit/>
          </a:bodyPr>
          <a:lstStyle/>
          <a:p>
            <a:pPr algn="ctr"/>
            <a:r>
              <a:rPr lang="zh-CN" altLang="en-US" sz="7200" i="1" dirty="0">
                <a:solidFill>
                  <a:srgbClr val="FFFFFF"/>
                </a:solidFill>
                <a:latin typeface="方正姚体" pitchFamily="2" charset="-122"/>
                <a:ea typeface="方正姚体" pitchFamily="2" charset="-122"/>
                <a:sym typeface="Calibri" pitchFamily="34" charset="0"/>
              </a:rPr>
              <a:t>谢</a:t>
            </a:r>
          </a:p>
        </p:txBody>
      </p:sp>
      <p:sp>
        <p:nvSpPr>
          <p:cNvPr id="16" name="谢1"/>
          <p:cNvSpPr txBox="1">
            <a:spLocks noChangeArrowheads="1"/>
          </p:cNvSpPr>
          <p:nvPr/>
        </p:nvSpPr>
        <p:spPr bwMode="auto">
          <a:xfrm rot="-1200000">
            <a:off x="5402263" y="3414713"/>
            <a:ext cx="1444625" cy="1200150"/>
          </a:xfrm>
          <a:prstGeom prst="rect">
            <a:avLst/>
          </a:prstGeom>
          <a:noFill/>
          <a:ln w="9525">
            <a:noFill/>
            <a:miter lim="800000"/>
            <a:headEnd/>
            <a:tailEnd/>
          </a:ln>
        </p:spPr>
        <p:txBody>
          <a:bodyPr>
            <a:spAutoFit/>
          </a:bodyPr>
          <a:lstStyle/>
          <a:p>
            <a:pPr algn="ctr"/>
            <a:r>
              <a:rPr lang="zh-CN" altLang="en-US" sz="7200" i="1" dirty="0">
                <a:solidFill>
                  <a:schemeClr val="bg1"/>
                </a:solidFill>
                <a:latin typeface="方正姚体" pitchFamily="2" charset="-122"/>
                <a:ea typeface="方正姚体" pitchFamily="2" charset="-122"/>
                <a:sym typeface="Calibri" pitchFamily="34" charset="0"/>
              </a:rPr>
              <a:t>谢</a:t>
            </a:r>
          </a:p>
        </p:txBody>
      </p:sp>
      <p:sp>
        <p:nvSpPr>
          <p:cNvPr id="18" name="观"/>
          <p:cNvSpPr txBox="1">
            <a:spLocks noChangeArrowheads="1"/>
          </p:cNvSpPr>
          <p:nvPr/>
        </p:nvSpPr>
        <p:spPr bwMode="auto">
          <a:xfrm rot="-1200000">
            <a:off x="7761288" y="3282950"/>
            <a:ext cx="1444625" cy="1200150"/>
          </a:xfrm>
          <a:prstGeom prst="rect">
            <a:avLst/>
          </a:prstGeom>
          <a:noFill/>
          <a:ln w="9525">
            <a:noFill/>
            <a:miter lim="800000"/>
            <a:headEnd/>
            <a:tailEnd/>
          </a:ln>
        </p:spPr>
        <p:txBody>
          <a:bodyPr>
            <a:spAutoFit/>
          </a:bodyPr>
          <a:lstStyle/>
          <a:p>
            <a:pPr algn="ctr"/>
            <a:r>
              <a:rPr lang="zh-CN" altLang="en-US" sz="7200" i="1" dirty="0">
                <a:solidFill>
                  <a:srgbClr val="FFC000"/>
                </a:solidFill>
                <a:latin typeface="方正姚体" pitchFamily="2" charset="-122"/>
                <a:ea typeface="方正姚体" pitchFamily="2" charset="-122"/>
                <a:sym typeface="Calibri" pitchFamily="34" charset="0"/>
              </a:rPr>
              <a:t>观</a:t>
            </a:r>
          </a:p>
        </p:txBody>
      </p:sp>
      <p:sp>
        <p:nvSpPr>
          <p:cNvPr id="20" name="赏"/>
          <p:cNvSpPr txBox="1">
            <a:spLocks noChangeArrowheads="1"/>
          </p:cNvSpPr>
          <p:nvPr/>
        </p:nvSpPr>
        <p:spPr bwMode="auto">
          <a:xfrm rot="-1200000">
            <a:off x="9123363" y="3171825"/>
            <a:ext cx="1444625" cy="1200150"/>
          </a:xfrm>
          <a:prstGeom prst="rect">
            <a:avLst/>
          </a:prstGeom>
          <a:noFill/>
          <a:ln w="9525">
            <a:noFill/>
            <a:miter lim="800000"/>
            <a:headEnd/>
            <a:tailEnd/>
          </a:ln>
        </p:spPr>
        <p:txBody>
          <a:bodyPr>
            <a:spAutoFit/>
          </a:bodyPr>
          <a:lstStyle/>
          <a:p>
            <a:pPr algn="ctr"/>
            <a:r>
              <a:rPr lang="zh-CN" altLang="en-US" sz="7200" i="1" dirty="0">
                <a:solidFill>
                  <a:srgbClr val="FFFFFF"/>
                </a:solidFill>
                <a:latin typeface="方正姚体" pitchFamily="2" charset="-122"/>
                <a:ea typeface="方正姚体" pitchFamily="2" charset="-122"/>
                <a:sym typeface="Calibri" pitchFamily="34" charset="0"/>
              </a:rPr>
              <a:t>赏</a:t>
            </a:r>
          </a:p>
        </p:txBody>
      </p:sp>
      <p:cxnSp>
        <p:nvCxnSpPr>
          <p:cNvPr id="21" name="直接连接符 20"/>
          <p:cNvCxnSpPr>
            <a:cxnSpLocks noChangeShapeType="1"/>
          </p:cNvCxnSpPr>
          <p:nvPr/>
        </p:nvCxnSpPr>
        <p:spPr bwMode="auto">
          <a:xfrm>
            <a:off x="8056563" y="3316288"/>
            <a:ext cx="0" cy="947737"/>
          </a:xfrm>
          <a:prstGeom prst="line">
            <a:avLst/>
          </a:prstGeom>
          <a:noFill/>
          <a:ln w="9525">
            <a:solidFill>
              <a:schemeClr val="tx1"/>
            </a:solidFill>
            <a:round/>
            <a:headEnd/>
            <a:tailEnd/>
          </a:ln>
        </p:spPr>
      </p:cxnSp>
      <p:cxnSp>
        <p:nvCxnSpPr>
          <p:cNvPr id="22" name="直接连接符 21"/>
          <p:cNvCxnSpPr>
            <a:cxnSpLocks noChangeShapeType="1"/>
          </p:cNvCxnSpPr>
          <p:nvPr/>
        </p:nvCxnSpPr>
        <p:spPr bwMode="auto">
          <a:xfrm>
            <a:off x="6832600" y="3368675"/>
            <a:ext cx="0" cy="947738"/>
          </a:xfrm>
          <a:prstGeom prst="line">
            <a:avLst/>
          </a:prstGeom>
          <a:noFill/>
          <a:ln w="9525">
            <a:solidFill>
              <a:schemeClr val="tx1"/>
            </a:solidFill>
            <a:round/>
            <a:headEnd/>
            <a:tailEnd/>
          </a:ln>
        </p:spPr>
      </p:cxnSp>
      <p:cxnSp>
        <p:nvCxnSpPr>
          <p:cNvPr id="23" name="直接连接符 22"/>
          <p:cNvCxnSpPr>
            <a:cxnSpLocks noChangeShapeType="1"/>
          </p:cNvCxnSpPr>
          <p:nvPr/>
        </p:nvCxnSpPr>
        <p:spPr bwMode="auto">
          <a:xfrm>
            <a:off x="9404350" y="3254375"/>
            <a:ext cx="0" cy="947738"/>
          </a:xfrm>
          <a:prstGeom prst="line">
            <a:avLst/>
          </a:prstGeom>
          <a:noFill/>
          <a:ln w="9525">
            <a:solidFill>
              <a:schemeClr val="tx1"/>
            </a:solidFill>
            <a:round/>
            <a:headEnd/>
            <a:tailEnd/>
          </a:ln>
        </p:spPr>
      </p:cxnSp>
      <p:cxnSp>
        <p:nvCxnSpPr>
          <p:cNvPr id="24" name="直接连接符 23"/>
          <p:cNvCxnSpPr>
            <a:cxnSpLocks noChangeShapeType="1"/>
          </p:cNvCxnSpPr>
          <p:nvPr/>
        </p:nvCxnSpPr>
        <p:spPr bwMode="auto">
          <a:xfrm>
            <a:off x="5661025" y="2757488"/>
            <a:ext cx="0" cy="798512"/>
          </a:xfrm>
          <a:prstGeom prst="line">
            <a:avLst/>
          </a:prstGeom>
          <a:noFill/>
          <a:ln w="9525">
            <a:solidFill>
              <a:schemeClr val="tx1"/>
            </a:solidFill>
            <a:round/>
            <a:headEnd/>
            <a:tailEnd/>
          </a:ln>
        </p:spPr>
      </p:cxnSp>
      <p:cxnSp>
        <p:nvCxnSpPr>
          <p:cNvPr id="25" name="直接连接符 24"/>
          <p:cNvCxnSpPr>
            <a:cxnSpLocks noChangeShapeType="1"/>
          </p:cNvCxnSpPr>
          <p:nvPr/>
        </p:nvCxnSpPr>
        <p:spPr bwMode="auto">
          <a:xfrm>
            <a:off x="10596563" y="3375025"/>
            <a:ext cx="0" cy="593725"/>
          </a:xfrm>
          <a:prstGeom prst="line">
            <a:avLst/>
          </a:prstGeom>
          <a:noFill/>
          <a:ln w="9525">
            <a:solidFill>
              <a:schemeClr val="tx1"/>
            </a:solidFill>
            <a:round/>
            <a:headEnd/>
            <a:tailEnd/>
          </a:ln>
        </p:spPr>
      </p:cxn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500"/>
                            </p:stCondLst>
                            <p:childTnLst>
                              <p:par>
                                <p:cTn id="26" presetID="42" presetClass="path" presetSubtype="0" repeatCount="indefinite" accel="50000" decel="50000" autoRev="1" fill="hold" nodeType="afterEffect">
                                  <p:stCondLst>
                                    <p:cond delay="0"/>
                                  </p:stCondLst>
                                  <p:childTnLst>
                                    <p:animMotion origin="layout" path="M -0.00052 0.02153 L 2.88709E-6 2.22222E-6 " pathEditMode="relative" rAng="0" ptsTypes="AA">
                                      <p:cBhvr>
                                        <p:cTn id="27" dur="2000" fill="hold"/>
                                        <p:tgtEl>
                                          <p:spTgt spid="21"/>
                                        </p:tgtEl>
                                        <p:attrNameLst>
                                          <p:attrName>ppt_x</p:attrName>
                                          <p:attrName>ppt_y</p:attrName>
                                        </p:attrNameLst>
                                      </p:cBhvr>
                                      <p:rCtr x="0" y="-11"/>
                                    </p:animMotion>
                                  </p:childTnLst>
                                </p:cTn>
                              </p:par>
                              <p:par>
                                <p:cTn id="28" presetID="42" presetClass="path" presetSubtype="0" repeatCount="indefinite" accel="50000" decel="50000" autoRev="1" fill="hold" nodeType="withEffect">
                                  <p:stCondLst>
                                    <p:cond delay="0"/>
                                  </p:stCondLst>
                                  <p:childTnLst>
                                    <p:animMotion origin="layout" path="M -0.00052 0.02153 L 2.88709E-6 2.22222E-6 " pathEditMode="relative" rAng="0" ptsTypes="AA">
                                      <p:cBhvr>
                                        <p:cTn id="29" dur="2000" fill="hold"/>
                                        <p:tgtEl>
                                          <p:spTgt spid="24"/>
                                        </p:tgtEl>
                                        <p:attrNameLst>
                                          <p:attrName>ppt_x</p:attrName>
                                          <p:attrName>ppt_y</p:attrName>
                                        </p:attrNameLst>
                                      </p:cBhvr>
                                      <p:rCtr x="0" y="-11"/>
                                    </p:animMotion>
                                  </p:childTnLst>
                                </p:cTn>
                              </p:par>
                              <p:par>
                                <p:cTn id="30" presetID="42" presetClass="path" presetSubtype="0" repeatCount="indefinite" accel="50000" decel="50000" autoRev="1" fill="hold" nodeType="withEffect">
                                  <p:stCondLst>
                                    <p:cond delay="0"/>
                                  </p:stCondLst>
                                  <p:childTnLst>
                                    <p:animMotion origin="layout" path="M -0.00052 0.02153 L 2.88709E-6 2.22222E-6 " pathEditMode="relative" rAng="0" ptsTypes="AA">
                                      <p:cBhvr>
                                        <p:cTn id="31" dur="2000" fill="hold"/>
                                        <p:tgtEl>
                                          <p:spTgt spid="25"/>
                                        </p:tgtEl>
                                        <p:attrNameLst>
                                          <p:attrName>ppt_x</p:attrName>
                                          <p:attrName>ppt_y</p:attrName>
                                        </p:attrNameLst>
                                      </p:cBhvr>
                                      <p:rCtr x="0" y="-11"/>
                                    </p:animMotion>
                                  </p:childTnLst>
                                </p:cTn>
                              </p:par>
                              <p:par>
                                <p:cTn id="32" presetID="42" presetClass="path" presetSubtype="0" repeatCount="indefinite" accel="50000" decel="50000" autoRev="1" fill="hold" nodeType="withEffect">
                                  <p:stCondLst>
                                    <p:cond delay="0"/>
                                  </p:stCondLst>
                                  <p:childTnLst>
                                    <p:animMotion origin="layout" path="M -0.00052 0.02153 L 2.88709E-6 2.22222E-6 " pathEditMode="relative" rAng="0" ptsTypes="AA">
                                      <p:cBhvr>
                                        <p:cTn id="33" dur="2000" spd="-100000" fill="hold"/>
                                        <p:tgtEl>
                                          <p:spTgt spid="23"/>
                                        </p:tgtEl>
                                        <p:attrNameLst>
                                          <p:attrName>ppt_x</p:attrName>
                                          <p:attrName>ppt_y</p:attrName>
                                        </p:attrNameLst>
                                      </p:cBhvr>
                                      <p:rCtr x="0" y="-11"/>
                                    </p:animMotion>
                                  </p:childTnLst>
                                </p:cTn>
                              </p:par>
                              <p:par>
                                <p:cTn id="34" presetID="42" presetClass="path" presetSubtype="0" repeatCount="indefinite" accel="50000" decel="50000" autoRev="1" fill="hold" nodeType="withEffect">
                                  <p:stCondLst>
                                    <p:cond delay="0"/>
                                  </p:stCondLst>
                                  <p:childTnLst>
                                    <p:animMotion origin="layout" path="M -0.00052 0.02153 L 2.88709E-6 2.22222E-6 " pathEditMode="relative" rAng="0" ptsTypes="AA">
                                      <p:cBhvr>
                                        <p:cTn id="35" dur="2000" spd="-100000" fill="hold"/>
                                        <p:tgtEl>
                                          <p:spTgt spid="22"/>
                                        </p:tgtEl>
                                        <p:attrNameLst>
                                          <p:attrName>ppt_x</p:attrName>
                                          <p:attrName>ppt_y</p:attrName>
                                        </p:attrNameLst>
                                      </p:cBhvr>
                                      <p:rCtr x="0" y="-11"/>
                                    </p:animMotion>
                                  </p:childTnLst>
                                </p:cTn>
                              </p:par>
                              <p:par>
                                <p:cTn id="36" presetID="42"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anim calcmode="lin" valueType="num">
                                      <p:cBhvr>
                                        <p:cTn id="39" dur="500" fill="hold"/>
                                        <p:tgtEl>
                                          <p:spTgt spid="16"/>
                                        </p:tgtEl>
                                        <p:attrNameLst>
                                          <p:attrName>ppt_x</p:attrName>
                                        </p:attrNameLst>
                                      </p:cBhvr>
                                      <p:tavLst>
                                        <p:tav tm="0">
                                          <p:val>
                                            <p:strVal val="#ppt_x"/>
                                          </p:val>
                                        </p:tav>
                                        <p:tav tm="100000">
                                          <p:val>
                                            <p:strVal val="#ppt_x"/>
                                          </p:val>
                                        </p:tav>
                                      </p:tavLst>
                                    </p:anim>
                                    <p:anim calcmode="lin" valueType="num">
                                      <p:cBhvr>
                                        <p:cTn id="40" dur="500" fill="hold"/>
                                        <p:tgtEl>
                                          <p:spTgt spid="16"/>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anim calcmode="lin" valueType="num">
                                      <p:cBhvr>
                                        <p:cTn id="44" dur="500" fill="hold"/>
                                        <p:tgtEl>
                                          <p:spTgt spid="13"/>
                                        </p:tgtEl>
                                        <p:attrNameLst>
                                          <p:attrName>ppt_x</p:attrName>
                                        </p:attrNameLst>
                                      </p:cBhvr>
                                      <p:tavLst>
                                        <p:tav tm="0">
                                          <p:val>
                                            <p:strVal val="#ppt_x"/>
                                          </p:val>
                                        </p:tav>
                                        <p:tav tm="100000">
                                          <p:val>
                                            <p:strVal val="#ppt_x"/>
                                          </p:val>
                                        </p:tav>
                                      </p:tavLst>
                                    </p:anim>
                                    <p:anim calcmode="lin" valueType="num">
                                      <p:cBhvr>
                                        <p:cTn id="45" dur="5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anim calcmode="lin" valueType="num">
                                      <p:cBhvr>
                                        <p:cTn id="49" dur="500" fill="hold"/>
                                        <p:tgtEl>
                                          <p:spTgt spid="18"/>
                                        </p:tgtEl>
                                        <p:attrNameLst>
                                          <p:attrName>ppt_x</p:attrName>
                                        </p:attrNameLst>
                                      </p:cBhvr>
                                      <p:tavLst>
                                        <p:tav tm="0">
                                          <p:val>
                                            <p:strVal val="#ppt_x"/>
                                          </p:val>
                                        </p:tav>
                                        <p:tav tm="100000">
                                          <p:val>
                                            <p:strVal val="#ppt_x"/>
                                          </p:val>
                                        </p:tav>
                                      </p:tavLst>
                                    </p:anim>
                                    <p:anim calcmode="lin" valueType="num">
                                      <p:cBhvr>
                                        <p:cTn id="50" dur="500" fill="hold"/>
                                        <p:tgtEl>
                                          <p:spTgt spid="18"/>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anim calcmode="lin" valueType="num">
                                      <p:cBhvr>
                                        <p:cTn id="54" dur="500" fill="hold"/>
                                        <p:tgtEl>
                                          <p:spTgt spid="20"/>
                                        </p:tgtEl>
                                        <p:attrNameLst>
                                          <p:attrName>ppt_x</p:attrName>
                                        </p:attrNameLst>
                                      </p:cBhvr>
                                      <p:tavLst>
                                        <p:tav tm="0">
                                          <p:val>
                                            <p:strVal val="#ppt_x"/>
                                          </p:val>
                                        </p:tav>
                                        <p:tav tm="100000">
                                          <p:val>
                                            <p:strVal val="#ppt_x"/>
                                          </p:val>
                                        </p:tav>
                                      </p:tavLst>
                                    </p:anim>
                                    <p:anim calcmode="lin" valueType="num">
                                      <p:cBhvr>
                                        <p:cTn id="55"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图片 3"/>
          <p:cNvPicPr>
            <a:picLocks noChangeAspect="1"/>
          </p:cNvPicPr>
          <p:nvPr/>
        </p:nvPicPr>
        <p:blipFill>
          <a:blip r:embed="rId2"/>
          <a:srcRect t="14185" b="1406"/>
          <a:stretch>
            <a:fillRect/>
          </a:stretch>
        </p:blipFill>
        <p:spPr bwMode="auto">
          <a:xfrm>
            <a:off x="0" y="0"/>
            <a:ext cx="12192000" cy="6858000"/>
          </a:xfrm>
          <a:prstGeom prst="rect">
            <a:avLst/>
          </a:prstGeom>
          <a:noFill/>
          <a:ln w="9525">
            <a:noFill/>
            <a:miter lim="800000"/>
            <a:headEnd/>
            <a:tailEnd/>
          </a:ln>
        </p:spPr>
      </p:pic>
      <p:sp>
        <p:nvSpPr>
          <p:cNvPr id="17411" name="等腰三角形 1"/>
          <p:cNvSpPr>
            <a:spLocks noChangeArrowheads="1"/>
          </p:cNvSpPr>
          <p:nvPr/>
        </p:nvSpPr>
        <p:spPr bwMode="auto">
          <a:xfrm rot="10800000">
            <a:off x="-790575" y="0"/>
            <a:ext cx="13773150" cy="4733925"/>
          </a:xfrm>
          <a:prstGeom prst="triangle">
            <a:avLst>
              <a:gd name="adj" fmla="val 50037"/>
            </a:avLst>
          </a:prstGeom>
          <a:solidFill>
            <a:srgbClr val="000000">
              <a:alpha val="50195"/>
            </a:srgbClr>
          </a:solidFill>
          <a:ln w="9525">
            <a:noFill/>
            <a:miter lim="800000"/>
            <a:headEnd/>
            <a:tailEnd/>
          </a:ln>
        </p:spPr>
        <p:txBody>
          <a:bodyPr lIns="72009" tIns="36005" rIns="72009" bIns="36005" anchor="ctr"/>
          <a:lstStyle/>
          <a:p>
            <a:pPr algn="r"/>
            <a:endParaRPr lang="zh-CN" altLang="en-US" sz="1200">
              <a:solidFill>
                <a:srgbClr val="FFFFFF"/>
              </a:solidFill>
              <a:latin typeface="宋体" pitchFamily="2" charset="-122"/>
              <a:sym typeface="Calibri" pitchFamily="34" charset="0"/>
            </a:endParaRPr>
          </a:p>
        </p:txBody>
      </p:sp>
      <p:sp>
        <p:nvSpPr>
          <p:cNvPr id="24580" name="椭圆 22"/>
          <p:cNvSpPr>
            <a:spLocks noChangeArrowheads="1"/>
          </p:cNvSpPr>
          <p:nvPr/>
        </p:nvSpPr>
        <p:spPr bwMode="auto">
          <a:xfrm>
            <a:off x="4122738" y="3135313"/>
            <a:ext cx="2692400" cy="2614612"/>
          </a:xfrm>
          <a:prstGeom prst="ellipse">
            <a:avLst/>
          </a:prstGeom>
          <a:solidFill>
            <a:srgbClr val="FFC000">
              <a:alpha val="78038"/>
            </a:srgbClr>
          </a:solidFill>
          <a:ln w="12700">
            <a:noFill/>
            <a:bevel/>
            <a:headEnd/>
            <a:tailEnd/>
          </a:ln>
        </p:spPr>
        <p:txBody>
          <a:bodyPr lIns="72009" tIns="36005" rIns="72009" bIns="36005" anchor="ctr"/>
          <a:lstStyle/>
          <a:p>
            <a:pPr algn="ctr"/>
            <a:endParaRPr lang="zh-CN" altLang="en-US" sz="1100">
              <a:solidFill>
                <a:srgbClr val="FFFFFF"/>
              </a:solidFill>
              <a:latin typeface="宋体" pitchFamily="2" charset="-122"/>
              <a:sym typeface="宋体" pitchFamily="2" charset="-122"/>
            </a:endParaRPr>
          </a:p>
        </p:txBody>
      </p:sp>
      <p:sp>
        <p:nvSpPr>
          <p:cNvPr id="24581" name="椭圆 22"/>
          <p:cNvSpPr>
            <a:spLocks noChangeArrowheads="1"/>
          </p:cNvSpPr>
          <p:nvPr/>
        </p:nvSpPr>
        <p:spPr bwMode="auto">
          <a:xfrm>
            <a:off x="5718175" y="2366963"/>
            <a:ext cx="2693988" cy="2614612"/>
          </a:xfrm>
          <a:prstGeom prst="ellipse">
            <a:avLst/>
          </a:prstGeom>
          <a:solidFill>
            <a:srgbClr val="00B0EE">
              <a:alpha val="77254"/>
            </a:srgbClr>
          </a:solidFill>
          <a:ln w="9525">
            <a:noFill/>
            <a:round/>
            <a:headEnd/>
            <a:tailEnd/>
          </a:ln>
        </p:spPr>
        <p:txBody>
          <a:bodyPr lIns="72009" tIns="36005" rIns="72009" bIns="36005" anchor="ctr"/>
          <a:lstStyle/>
          <a:p>
            <a:pPr algn="ctr"/>
            <a:endParaRPr lang="zh-CN" altLang="en-US" sz="1100">
              <a:solidFill>
                <a:srgbClr val="FFFFFF"/>
              </a:solidFill>
              <a:latin typeface="宋体" pitchFamily="2" charset="-122"/>
              <a:sym typeface="宋体" pitchFamily="2" charset="-122"/>
            </a:endParaRPr>
          </a:p>
        </p:txBody>
      </p:sp>
      <p:sp>
        <p:nvSpPr>
          <p:cNvPr id="24582" name="椭圆 22"/>
          <p:cNvSpPr>
            <a:spLocks noChangeArrowheads="1"/>
          </p:cNvSpPr>
          <p:nvPr/>
        </p:nvSpPr>
        <p:spPr bwMode="auto">
          <a:xfrm>
            <a:off x="3867150" y="1247775"/>
            <a:ext cx="2692400" cy="2614613"/>
          </a:xfrm>
          <a:prstGeom prst="ellipse">
            <a:avLst/>
          </a:prstGeom>
          <a:solidFill>
            <a:srgbClr val="E6005D">
              <a:alpha val="77254"/>
            </a:srgbClr>
          </a:solidFill>
          <a:ln w="9525">
            <a:noFill/>
            <a:round/>
            <a:headEnd/>
            <a:tailEnd/>
          </a:ln>
        </p:spPr>
        <p:txBody>
          <a:bodyPr lIns="72009" tIns="36005" rIns="72009" bIns="36005" anchor="ctr"/>
          <a:lstStyle/>
          <a:p>
            <a:pPr algn="ctr"/>
            <a:endParaRPr lang="zh-CN" altLang="en-US" sz="1100">
              <a:solidFill>
                <a:srgbClr val="FFFFFF"/>
              </a:solidFill>
              <a:latin typeface="宋体" pitchFamily="2" charset="-122"/>
              <a:sym typeface="宋体" pitchFamily="2" charset="-122"/>
            </a:endParaRPr>
          </a:p>
        </p:txBody>
      </p:sp>
      <p:grpSp>
        <p:nvGrpSpPr>
          <p:cNvPr id="2" name="组合 2"/>
          <p:cNvGrpSpPr>
            <a:grpSpLocks/>
          </p:cNvGrpSpPr>
          <p:nvPr/>
        </p:nvGrpSpPr>
        <p:grpSpPr bwMode="auto">
          <a:xfrm>
            <a:off x="4510088" y="2632076"/>
            <a:ext cx="3309937" cy="861774"/>
            <a:chOff x="4319587" y="2861249"/>
            <a:chExt cx="3552825" cy="862145"/>
          </a:xfrm>
        </p:grpSpPr>
        <p:grpSp>
          <p:nvGrpSpPr>
            <p:cNvPr id="17418" name="组合 2"/>
            <p:cNvGrpSpPr>
              <a:grpSpLocks/>
            </p:cNvGrpSpPr>
            <p:nvPr/>
          </p:nvGrpSpPr>
          <p:grpSpPr bwMode="auto">
            <a:xfrm>
              <a:off x="4319587" y="2861249"/>
              <a:ext cx="3552825" cy="862145"/>
              <a:chOff x="1995322" y="3709223"/>
              <a:chExt cx="3552826" cy="862145"/>
            </a:xfrm>
          </p:grpSpPr>
          <p:sp>
            <p:nvSpPr>
              <p:cNvPr id="11" name="文本框 33"/>
              <p:cNvSpPr>
                <a:spLocks noChangeArrowheads="1"/>
              </p:cNvSpPr>
              <p:nvPr/>
            </p:nvSpPr>
            <p:spPr bwMode="auto">
              <a:xfrm>
                <a:off x="2302041" y="3709223"/>
                <a:ext cx="3087636" cy="862145"/>
              </a:xfrm>
              <a:prstGeom prst="rect">
                <a:avLst/>
              </a:prstGeom>
              <a:noFill/>
              <a:ln>
                <a:noFill/>
              </a:ln>
              <a:effectLst>
                <a:outerShdw blurRad="63500" dist="38100" algn="l" rotWithShape="0">
                  <a:srgbClr val="000000">
                    <a:alpha val="39999"/>
                  </a:srgbClr>
                </a:outerShdw>
              </a:effectLst>
              <a:extLst>
                <a:ext uri="{909E8E84-426E-40dd-AFC4-6F175D3DCCD1}"/>
                <a:ext uri="{91240B29-F687-4f45-9708-019B960494DF}"/>
              </a:extLst>
            </p:spPr>
            <p:txBody>
              <a:bodyPr>
                <a:spAutoFit/>
              </a:bodyPr>
              <a:lstStyle/>
              <a:p>
                <a:pPr>
                  <a:buFont typeface="Arial" pitchFamily="34" charset="0"/>
                  <a:buNone/>
                  <a:defRPr/>
                </a:pPr>
                <a:r>
                  <a:rPr lang="en-US" altLang="zh-CN" sz="5000" b="1" dirty="0">
                    <a:solidFill>
                      <a:schemeClr val="bg1"/>
                    </a:solidFill>
                    <a:effectLst>
                      <a:outerShdw blurRad="38100" dist="38100" dir="2700000" algn="tl">
                        <a:srgbClr val="C0C0C0"/>
                      </a:outerShdw>
                    </a:effectLst>
                    <a:latin typeface="Calibri" pitchFamily="34" charset="0"/>
                    <a:sym typeface="Calibri" pitchFamily="34" charset="0"/>
                  </a:rPr>
                  <a:t>     Part 1</a:t>
                </a:r>
                <a:endParaRPr lang="zh-CN" altLang="en-US" sz="5000" b="1" dirty="0">
                  <a:solidFill>
                    <a:schemeClr val="bg1"/>
                  </a:solidFill>
                  <a:effectLst>
                    <a:outerShdw blurRad="38100" dist="38100" dir="2700000" algn="tl">
                      <a:srgbClr val="C0C0C0"/>
                    </a:outerShdw>
                  </a:effectLst>
                  <a:latin typeface="Calibri" pitchFamily="34" charset="0"/>
                  <a:sym typeface="宋体" pitchFamily="2" charset="-122"/>
                </a:endParaRPr>
              </a:p>
            </p:txBody>
          </p:sp>
          <p:sp>
            <p:nvSpPr>
              <p:cNvPr id="17422" name="直接连接符 49"/>
              <p:cNvSpPr>
                <a:spLocks noChangeShapeType="1"/>
              </p:cNvSpPr>
              <p:nvPr/>
            </p:nvSpPr>
            <p:spPr bwMode="auto">
              <a:xfrm>
                <a:off x="1995322" y="3789990"/>
                <a:ext cx="3552826" cy="13489"/>
              </a:xfrm>
              <a:prstGeom prst="line">
                <a:avLst/>
              </a:prstGeom>
              <a:noFill/>
              <a:ln w="6350">
                <a:solidFill>
                  <a:schemeClr val="bg1"/>
                </a:solidFill>
                <a:bevel/>
                <a:headEnd/>
                <a:tailEnd/>
              </a:ln>
            </p:spPr>
            <p:txBody>
              <a:bodyPr/>
              <a:lstStyle/>
              <a:p>
                <a:endParaRPr lang="zh-CN" altLang="en-US"/>
              </a:p>
            </p:txBody>
          </p:sp>
          <p:sp>
            <p:nvSpPr>
              <p:cNvPr id="17423" name="直接连接符 50"/>
              <p:cNvSpPr>
                <a:spLocks noChangeShapeType="1"/>
              </p:cNvSpPr>
              <p:nvPr/>
            </p:nvSpPr>
            <p:spPr bwMode="auto">
              <a:xfrm>
                <a:off x="1995322" y="4502607"/>
                <a:ext cx="3552826" cy="13489"/>
              </a:xfrm>
              <a:prstGeom prst="line">
                <a:avLst/>
              </a:prstGeom>
              <a:noFill/>
              <a:ln w="6350">
                <a:solidFill>
                  <a:schemeClr val="bg1"/>
                </a:solidFill>
                <a:bevel/>
                <a:headEnd/>
                <a:tailEnd/>
              </a:ln>
            </p:spPr>
            <p:txBody>
              <a:bodyPr/>
              <a:lstStyle/>
              <a:p>
                <a:endParaRPr lang="zh-CN" altLang="en-US"/>
              </a:p>
            </p:txBody>
          </p:sp>
        </p:grpSp>
        <p:sp>
          <p:nvSpPr>
            <p:cNvPr id="17419" name="直接连接符 50"/>
            <p:cNvSpPr>
              <a:spLocks noChangeShapeType="1"/>
            </p:cNvSpPr>
            <p:nvPr/>
          </p:nvSpPr>
          <p:spPr bwMode="auto">
            <a:xfrm>
              <a:off x="4319587" y="3694015"/>
              <a:ext cx="3552825" cy="13489"/>
            </a:xfrm>
            <a:prstGeom prst="line">
              <a:avLst/>
            </a:prstGeom>
            <a:noFill/>
            <a:ln w="6350">
              <a:solidFill>
                <a:schemeClr val="bg1"/>
              </a:solidFill>
              <a:bevel/>
              <a:headEnd/>
              <a:tailEnd/>
            </a:ln>
          </p:spPr>
          <p:txBody>
            <a:bodyPr/>
            <a:lstStyle/>
            <a:p>
              <a:endParaRPr lang="zh-CN" altLang="en-US"/>
            </a:p>
          </p:txBody>
        </p:sp>
        <p:sp>
          <p:nvSpPr>
            <p:cNvPr id="17420" name="直接连接符 50"/>
            <p:cNvSpPr>
              <a:spLocks noChangeShapeType="1"/>
            </p:cNvSpPr>
            <p:nvPr/>
          </p:nvSpPr>
          <p:spPr bwMode="auto">
            <a:xfrm>
              <a:off x="4319587" y="2898971"/>
              <a:ext cx="3552825" cy="13489"/>
            </a:xfrm>
            <a:prstGeom prst="line">
              <a:avLst/>
            </a:prstGeom>
            <a:noFill/>
            <a:ln w="6350">
              <a:solidFill>
                <a:schemeClr val="bg1"/>
              </a:solidFill>
              <a:bevel/>
              <a:headEnd/>
              <a:tailEnd/>
            </a:ln>
          </p:spPr>
          <p:txBody>
            <a:bodyPr/>
            <a:lstStyle/>
            <a:p>
              <a:endParaRPr lang="zh-CN" altLang="en-US"/>
            </a:p>
          </p:txBody>
        </p:sp>
      </p:grpSp>
      <p:sp>
        <p:nvSpPr>
          <p:cNvPr id="14" name="矩形 13"/>
          <p:cNvSpPr>
            <a:spLocks noChangeArrowheads="1"/>
          </p:cNvSpPr>
          <p:nvPr/>
        </p:nvSpPr>
        <p:spPr bwMode="auto">
          <a:xfrm>
            <a:off x="6067051" y="3639920"/>
            <a:ext cx="2762250" cy="646331"/>
          </a:xfrm>
          <a:prstGeom prst="rect">
            <a:avLst/>
          </a:prstGeom>
          <a:noFill/>
          <a:ln w="9525">
            <a:noFill/>
            <a:miter lim="800000"/>
            <a:headEnd/>
            <a:tailEnd/>
          </a:ln>
        </p:spPr>
        <p:txBody>
          <a:bodyPr>
            <a:spAutoFit/>
          </a:bodyPr>
          <a:lstStyle/>
          <a:p>
            <a:r>
              <a:rPr lang="zh-CN" altLang="en-US" sz="3600" b="1" dirty="0" smtClean="0">
                <a:latin typeface="Freestyle Script" pitchFamily="66" charset="0"/>
                <a:ea typeface="微软雅黑" pitchFamily="34" charset="-122"/>
              </a:rPr>
              <a:t>关于</a:t>
            </a:r>
            <a:r>
              <a:rPr lang="en-US" altLang="zh-CN" sz="3600" b="1" dirty="0" smtClean="0">
                <a:latin typeface="Freestyle Script" pitchFamily="66" charset="0"/>
                <a:ea typeface="微软雅黑" pitchFamily="34" charset="-122"/>
              </a:rPr>
              <a:t>UCR</a:t>
            </a:r>
            <a:endParaRPr lang="zh-CN" altLang="en-US" sz="3600"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4580"/>
                                        </p:tgtEl>
                                        <p:attrNameLst>
                                          <p:attrName>style.visibility</p:attrName>
                                        </p:attrNameLst>
                                      </p:cBhvr>
                                      <p:to>
                                        <p:strVal val="visible"/>
                                      </p:to>
                                    </p:set>
                                    <p:animEffect transition="in" filter="wheel(1)">
                                      <p:cBhvr>
                                        <p:cTn id="13" dur="2000"/>
                                        <p:tgtEl>
                                          <p:spTgt spid="2458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4581"/>
                                        </p:tgtEl>
                                        <p:attrNameLst>
                                          <p:attrName>style.visibility</p:attrName>
                                        </p:attrNameLst>
                                      </p:cBhvr>
                                      <p:to>
                                        <p:strVal val="visible"/>
                                      </p:to>
                                    </p:set>
                                    <p:animEffect transition="in" filter="wheel(1)">
                                      <p:cBhvr>
                                        <p:cTn id="16" dur="2000"/>
                                        <p:tgtEl>
                                          <p:spTgt spid="24581"/>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4582"/>
                                        </p:tgtEl>
                                        <p:attrNameLst>
                                          <p:attrName>style.visibility</p:attrName>
                                        </p:attrNameLst>
                                      </p:cBhvr>
                                      <p:to>
                                        <p:strVal val="visible"/>
                                      </p:to>
                                    </p:set>
                                    <p:animEffect transition="in" filter="wheel(1)">
                                      <p:cBhvr>
                                        <p:cTn id="19" dur="20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P spid="24581" grpId="0" animBg="1"/>
      <p:bldP spid="24582"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27" descr="Main007.jpg"/>
          <p:cNvPicPr>
            <a:picLocks noChangeAspect="1"/>
          </p:cNvPicPr>
          <p:nvPr/>
        </p:nvPicPr>
        <p:blipFill>
          <a:blip r:embed="rId2"/>
          <a:srcRect t="4834" b="11054"/>
          <a:stretch>
            <a:fillRect/>
          </a:stretch>
        </p:blipFill>
        <p:spPr bwMode="auto">
          <a:xfrm>
            <a:off x="0" y="0"/>
            <a:ext cx="12192000" cy="6858000"/>
          </a:xfrm>
          <a:prstGeom prst="rect">
            <a:avLst/>
          </a:prstGeom>
          <a:noFill/>
          <a:ln w="9525">
            <a:noFill/>
            <a:miter lim="800000"/>
            <a:headEnd/>
            <a:tailEnd/>
          </a:ln>
        </p:spPr>
      </p:pic>
      <p:sp>
        <p:nvSpPr>
          <p:cNvPr id="18435" name="平行四边形 105"/>
          <p:cNvSpPr>
            <a:spLocks noChangeArrowheads="1"/>
          </p:cNvSpPr>
          <p:nvPr/>
        </p:nvSpPr>
        <p:spPr bwMode="auto">
          <a:xfrm>
            <a:off x="285750" y="-19050"/>
            <a:ext cx="6743700" cy="6897688"/>
          </a:xfrm>
          <a:prstGeom prst="parallelogram">
            <a:avLst>
              <a:gd name="adj" fmla="val 32843"/>
            </a:avLst>
          </a:prstGeom>
          <a:solidFill>
            <a:srgbClr val="000000">
              <a:alpha val="63921"/>
            </a:srgbClr>
          </a:solidFill>
          <a:ln w="9525">
            <a:noFill/>
            <a:miter lim="800000"/>
            <a:headEnd/>
            <a:tailEnd/>
          </a:ln>
        </p:spPr>
        <p:txBody>
          <a:bodyPr lIns="72009" tIns="36005" rIns="72009" bIns="36005" anchor="ctr"/>
          <a:lstStyle/>
          <a:p>
            <a:pPr algn="r"/>
            <a:endParaRPr lang="zh-CN" altLang="en-US" sz="1200">
              <a:solidFill>
                <a:srgbClr val="FFFFFF"/>
              </a:solidFill>
              <a:latin typeface="宋体" pitchFamily="2" charset="-122"/>
              <a:sym typeface="Calibri" pitchFamily="34" charset="0"/>
            </a:endParaRPr>
          </a:p>
        </p:txBody>
      </p:sp>
      <p:sp>
        <p:nvSpPr>
          <p:cNvPr id="18436" name="平行四边形 103"/>
          <p:cNvSpPr>
            <a:spLocks noChangeArrowheads="1"/>
          </p:cNvSpPr>
          <p:nvPr/>
        </p:nvSpPr>
        <p:spPr bwMode="auto">
          <a:xfrm>
            <a:off x="4791075" y="-19050"/>
            <a:ext cx="2481263" cy="6897688"/>
          </a:xfrm>
          <a:prstGeom prst="parallelogram">
            <a:avLst>
              <a:gd name="adj" fmla="val 89819"/>
            </a:avLst>
          </a:prstGeom>
          <a:solidFill>
            <a:srgbClr val="FFC000">
              <a:alpha val="78038"/>
            </a:srgbClr>
          </a:solidFill>
          <a:ln w="12700">
            <a:noFill/>
            <a:bevel/>
            <a:headEnd/>
            <a:tailEnd/>
          </a:ln>
        </p:spPr>
        <p:txBody>
          <a:bodyPr lIns="72009" tIns="36005" rIns="72009" bIns="36005" anchor="ctr"/>
          <a:lstStyle/>
          <a:p>
            <a:pPr algn="ctr"/>
            <a:endParaRPr lang="zh-CN" altLang="en-US" sz="1100">
              <a:solidFill>
                <a:srgbClr val="FFFFFF"/>
              </a:solidFill>
              <a:latin typeface="宋体" pitchFamily="2" charset="-122"/>
              <a:sym typeface="Calibri" pitchFamily="34" charset="0"/>
            </a:endParaRPr>
          </a:p>
        </p:txBody>
      </p:sp>
      <p:sp>
        <p:nvSpPr>
          <p:cNvPr id="25609" name="矩形 9"/>
          <p:cNvSpPr>
            <a:spLocks noChangeArrowheads="1"/>
          </p:cNvSpPr>
          <p:nvPr/>
        </p:nvSpPr>
        <p:spPr bwMode="auto">
          <a:xfrm>
            <a:off x="2382838" y="730250"/>
            <a:ext cx="373062" cy="136525"/>
          </a:xfrm>
          <a:prstGeom prst="rect">
            <a:avLst/>
          </a:prstGeom>
          <a:solidFill>
            <a:srgbClr val="FFFFFF"/>
          </a:solidFill>
          <a:ln w="9525">
            <a:noFill/>
            <a:round/>
            <a:headEnd/>
            <a:tailEnd/>
          </a:ln>
        </p:spPr>
        <p:txBody>
          <a:bodyPr/>
          <a:lstStyle/>
          <a:p>
            <a:endParaRPr lang="zh-CN" altLang="en-US">
              <a:sym typeface="Calibri" pitchFamily="34" charset="0"/>
            </a:endParaRPr>
          </a:p>
        </p:txBody>
      </p:sp>
      <p:sp>
        <p:nvSpPr>
          <p:cNvPr id="96" name="TextBox 95"/>
          <p:cNvSpPr txBox="1">
            <a:spLocks noChangeArrowheads="1"/>
          </p:cNvSpPr>
          <p:nvPr/>
        </p:nvSpPr>
        <p:spPr bwMode="auto">
          <a:xfrm>
            <a:off x="2274888" y="844550"/>
            <a:ext cx="2093912" cy="1062038"/>
          </a:xfrm>
          <a:prstGeom prst="rect">
            <a:avLst/>
          </a:prstGeom>
          <a:noFill/>
          <a:ln w="9525">
            <a:noFill/>
            <a:miter lim="800000"/>
            <a:headEnd/>
            <a:tailEnd/>
          </a:ln>
        </p:spPr>
        <p:txBody>
          <a:bodyPr>
            <a:spAutoFit/>
          </a:bodyPr>
          <a:lstStyle/>
          <a:p>
            <a:r>
              <a:rPr lang="zh-CN" altLang="en-US" b="1" dirty="0">
                <a:solidFill>
                  <a:schemeClr val="bg1"/>
                </a:solidFill>
                <a:latin typeface="微软雅黑" pitchFamily="34" charset="-122"/>
                <a:ea typeface="微软雅黑" pitchFamily="34" charset="-122"/>
              </a:rPr>
              <a:t>成立于</a:t>
            </a:r>
            <a:r>
              <a:rPr lang="en-US" altLang="zh-CN" sz="2400" b="1" dirty="0">
                <a:solidFill>
                  <a:srgbClr val="FFC000"/>
                </a:solidFill>
                <a:latin typeface="微软雅黑" pitchFamily="34" charset="-122"/>
                <a:ea typeface="微软雅黑" pitchFamily="34" charset="-122"/>
              </a:rPr>
              <a:t>1954</a:t>
            </a:r>
            <a:r>
              <a:rPr lang="zh-CN" altLang="en-US" b="1" dirty="0">
                <a:solidFill>
                  <a:schemeClr val="bg1"/>
                </a:solidFill>
                <a:latin typeface="微软雅黑" pitchFamily="34" charset="-122"/>
                <a:ea typeface="微软雅黑" pitchFamily="34" charset="-122"/>
              </a:rPr>
              <a:t>年，</a:t>
            </a:r>
            <a:r>
              <a:rPr lang="en-US" altLang="zh-CN" b="1" dirty="0" smtClean="0">
                <a:solidFill>
                  <a:srgbClr val="FFC000"/>
                </a:solidFill>
                <a:latin typeface="微软雅黑" pitchFamily="34" charset="-122"/>
                <a:ea typeface="微软雅黑" pitchFamily="34" charset="-122"/>
              </a:rPr>
              <a:t>21000</a:t>
            </a:r>
            <a:r>
              <a:rPr lang="zh-CN" altLang="en-US" b="1" dirty="0">
                <a:solidFill>
                  <a:schemeClr val="bg1"/>
                </a:solidFill>
                <a:latin typeface="微软雅黑" pitchFamily="34" charset="-122"/>
                <a:ea typeface="微软雅黑" pitchFamily="34" charset="-122"/>
              </a:rPr>
              <a:t>名在读学生</a:t>
            </a:r>
            <a:endParaRPr lang="en-US" altLang="zh-CN" b="1" dirty="0">
              <a:solidFill>
                <a:schemeClr val="bg1"/>
              </a:solidFill>
              <a:latin typeface="微软雅黑" pitchFamily="34" charset="-122"/>
              <a:ea typeface="微软雅黑" pitchFamily="34" charset="-122"/>
            </a:endParaRPr>
          </a:p>
          <a:p>
            <a:endParaRPr lang="en-US" altLang="zh-CN" b="1" dirty="0">
              <a:solidFill>
                <a:schemeClr val="bg1"/>
              </a:solidFill>
              <a:latin typeface="微软雅黑" pitchFamily="34" charset="-122"/>
              <a:ea typeface="微软雅黑" pitchFamily="34" charset="-122"/>
            </a:endParaRPr>
          </a:p>
          <a:p>
            <a:endParaRPr lang="en-US" altLang="zh-CN" sz="300" dirty="0">
              <a:solidFill>
                <a:srgbClr val="B5CBE7"/>
              </a:solidFill>
            </a:endParaRPr>
          </a:p>
        </p:txBody>
      </p:sp>
      <p:sp>
        <p:nvSpPr>
          <p:cNvPr id="98" name="TextBox 97"/>
          <p:cNvSpPr txBox="1">
            <a:spLocks noChangeArrowheads="1"/>
          </p:cNvSpPr>
          <p:nvPr/>
        </p:nvSpPr>
        <p:spPr bwMode="auto">
          <a:xfrm>
            <a:off x="4325938" y="866775"/>
            <a:ext cx="2085975" cy="738188"/>
          </a:xfrm>
          <a:prstGeom prst="rect">
            <a:avLst/>
          </a:prstGeom>
          <a:noFill/>
          <a:ln w="9525">
            <a:noFill/>
            <a:miter lim="800000"/>
            <a:headEnd/>
            <a:tailEnd/>
          </a:ln>
        </p:spPr>
        <p:txBody>
          <a:bodyPr>
            <a:spAutoFit/>
          </a:bodyPr>
          <a:lstStyle/>
          <a:p>
            <a:r>
              <a:rPr lang="zh-CN" altLang="en-US" sz="2400" b="1" dirty="0">
                <a:solidFill>
                  <a:srgbClr val="FFC000"/>
                </a:solidFill>
                <a:latin typeface="微软雅黑" pitchFamily="34" charset="-122"/>
                <a:ea typeface="微软雅黑" pitchFamily="34" charset="-122"/>
              </a:rPr>
              <a:t>优越的</a:t>
            </a:r>
            <a:r>
              <a:rPr lang="zh-CN" altLang="en-US" b="1" dirty="0">
                <a:solidFill>
                  <a:schemeClr val="bg1"/>
                </a:solidFill>
                <a:latin typeface="微软雅黑" pitchFamily="34" charset="-122"/>
                <a:ea typeface="微软雅黑" pitchFamily="34" charset="-122"/>
              </a:rPr>
              <a:t>地理位置，</a:t>
            </a:r>
            <a:r>
              <a:rPr lang="zh-CN" altLang="en-US" b="1" dirty="0" smtClean="0">
                <a:solidFill>
                  <a:schemeClr val="bg1"/>
                </a:solidFill>
                <a:latin typeface="微软雅黑" pitchFamily="34" charset="-122"/>
                <a:ea typeface="微软雅黑" pitchFamily="34" charset="-122"/>
              </a:rPr>
              <a:t>低廉的生活</a:t>
            </a:r>
            <a:r>
              <a:rPr lang="zh-CN" altLang="en-US" b="1" dirty="0">
                <a:solidFill>
                  <a:schemeClr val="bg1"/>
                </a:solidFill>
                <a:latin typeface="微软雅黑" pitchFamily="34" charset="-122"/>
                <a:ea typeface="微软雅黑" pitchFamily="34" charset="-122"/>
              </a:rPr>
              <a:t>成本</a:t>
            </a:r>
            <a:endParaRPr lang="en-US" altLang="zh-CN" b="1" dirty="0">
              <a:solidFill>
                <a:schemeClr val="bg1"/>
              </a:solidFill>
              <a:latin typeface="微软雅黑" pitchFamily="34" charset="-122"/>
              <a:ea typeface="微软雅黑" pitchFamily="34" charset="-122"/>
            </a:endParaRPr>
          </a:p>
        </p:txBody>
      </p:sp>
      <p:sp>
        <p:nvSpPr>
          <p:cNvPr id="100" name="TextBox 99"/>
          <p:cNvSpPr txBox="1">
            <a:spLocks noChangeArrowheads="1"/>
          </p:cNvSpPr>
          <p:nvPr/>
        </p:nvSpPr>
        <p:spPr bwMode="auto">
          <a:xfrm>
            <a:off x="1901825" y="2160588"/>
            <a:ext cx="2238375" cy="1384300"/>
          </a:xfrm>
          <a:prstGeom prst="rect">
            <a:avLst/>
          </a:prstGeom>
          <a:noFill/>
          <a:ln w="9525">
            <a:noFill/>
            <a:miter lim="800000"/>
            <a:headEnd/>
            <a:tailEnd/>
          </a:ln>
        </p:spPr>
        <p:txBody>
          <a:bodyPr>
            <a:spAutoFit/>
          </a:bodyPr>
          <a:lstStyle/>
          <a:p>
            <a:r>
              <a:rPr lang="zh-CN" altLang="en-US" b="1">
                <a:solidFill>
                  <a:schemeClr val="bg1"/>
                </a:solidFill>
                <a:latin typeface="微软雅黑" pitchFamily="34" charset="-122"/>
                <a:ea typeface="微软雅黑" pitchFamily="34" charset="-122"/>
              </a:rPr>
              <a:t>现代化的校园：</a:t>
            </a:r>
            <a:endParaRPr lang="en-US" altLang="zh-CN" b="1">
              <a:solidFill>
                <a:schemeClr val="bg1"/>
              </a:solidFill>
              <a:latin typeface="微软雅黑" pitchFamily="34" charset="-122"/>
              <a:ea typeface="微软雅黑" pitchFamily="34" charset="-122"/>
            </a:endParaRPr>
          </a:p>
          <a:p>
            <a:r>
              <a:rPr lang="zh-CN" altLang="en-US" sz="2400" b="1">
                <a:solidFill>
                  <a:schemeClr val="bg1"/>
                </a:solidFill>
                <a:latin typeface="微软雅黑" pitchFamily="34" charset="-122"/>
                <a:ea typeface="微软雅黑" pitchFamily="34" charset="-122"/>
              </a:rPr>
              <a:t>州政府拨款</a:t>
            </a:r>
            <a:r>
              <a:rPr lang="en-US" altLang="zh-CN" sz="2400" b="1">
                <a:solidFill>
                  <a:srgbClr val="FFC000"/>
                </a:solidFill>
                <a:latin typeface="微软雅黑" pitchFamily="34" charset="-122"/>
                <a:ea typeface="微软雅黑" pitchFamily="34" charset="-122"/>
              </a:rPr>
              <a:t>20</a:t>
            </a:r>
            <a:r>
              <a:rPr lang="zh-CN" altLang="en-US" sz="2400" b="1">
                <a:solidFill>
                  <a:srgbClr val="FFC000"/>
                </a:solidFill>
                <a:latin typeface="微软雅黑" pitchFamily="34" charset="-122"/>
                <a:ea typeface="微软雅黑" pitchFamily="34" charset="-122"/>
              </a:rPr>
              <a:t>亿美金，</a:t>
            </a:r>
            <a:r>
              <a:rPr lang="zh-CN" altLang="en-US" b="1">
                <a:solidFill>
                  <a:schemeClr val="bg1"/>
                </a:solidFill>
                <a:latin typeface="微软雅黑" pitchFamily="34" charset="-122"/>
                <a:ea typeface="微软雅黑" pitchFamily="34" charset="-122"/>
              </a:rPr>
              <a:t>全美最安全校园之一</a:t>
            </a:r>
            <a:endParaRPr lang="en-US" altLang="zh-CN" b="1">
              <a:solidFill>
                <a:schemeClr val="bg1"/>
              </a:solidFill>
              <a:latin typeface="微软雅黑" pitchFamily="34" charset="-122"/>
              <a:ea typeface="微软雅黑" pitchFamily="34" charset="-122"/>
            </a:endParaRPr>
          </a:p>
        </p:txBody>
      </p:sp>
      <p:sp>
        <p:nvSpPr>
          <p:cNvPr id="102" name="TextBox 101"/>
          <p:cNvSpPr txBox="1">
            <a:spLocks noChangeArrowheads="1"/>
          </p:cNvSpPr>
          <p:nvPr/>
        </p:nvSpPr>
        <p:spPr bwMode="auto">
          <a:xfrm>
            <a:off x="3657600" y="3811588"/>
            <a:ext cx="1938338" cy="1062037"/>
          </a:xfrm>
          <a:prstGeom prst="rect">
            <a:avLst/>
          </a:prstGeom>
          <a:noFill/>
          <a:ln w="9525">
            <a:noFill/>
            <a:miter lim="800000"/>
            <a:headEnd/>
            <a:tailEnd/>
          </a:ln>
        </p:spPr>
        <p:txBody>
          <a:bodyPr>
            <a:spAutoFit/>
          </a:bodyPr>
          <a:lstStyle/>
          <a:p>
            <a:r>
              <a:rPr lang="zh-CN" altLang="en-US" b="1">
                <a:solidFill>
                  <a:schemeClr val="bg1"/>
                </a:solidFill>
                <a:latin typeface="微软雅黑" pitchFamily="34" charset="-122"/>
                <a:ea typeface="微软雅黑" pitchFamily="34" charset="-122"/>
              </a:rPr>
              <a:t>先进的教学设施，</a:t>
            </a:r>
            <a:r>
              <a:rPr lang="zh-CN" altLang="en-US" sz="2400" b="1">
                <a:solidFill>
                  <a:srgbClr val="FFC000"/>
                </a:solidFill>
                <a:latin typeface="微软雅黑" pitchFamily="34" charset="-122"/>
                <a:ea typeface="微软雅黑" pitchFamily="34" charset="-122"/>
              </a:rPr>
              <a:t>世界等级</a:t>
            </a:r>
            <a:r>
              <a:rPr lang="zh-CN" altLang="en-US" b="1">
                <a:solidFill>
                  <a:schemeClr val="bg1"/>
                </a:solidFill>
                <a:latin typeface="微软雅黑" pitchFamily="34" charset="-122"/>
                <a:ea typeface="微软雅黑" pitchFamily="34" charset="-122"/>
              </a:rPr>
              <a:t>的运动设施</a:t>
            </a:r>
            <a:endParaRPr lang="en-US" altLang="zh-CN" b="1">
              <a:solidFill>
                <a:schemeClr val="bg1"/>
              </a:solidFill>
              <a:latin typeface="微软雅黑" pitchFamily="34" charset="-122"/>
              <a:ea typeface="微软雅黑" pitchFamily="34" charset="-122"/>
            </a:endParaRPr>
          </a:p>
          <a:p>
            <a:endParaRPr lang="en-US" altLang="zh-CN" sz="300">
              <a:solidFill>
                <a:srgbClr val="B5CBE7"/>
              </a:solidFill>
            </a:endParaRPr>
          </a:p>
        </p:txBody>
      </p:sp>
      <p:sp>
        <p:nvSpPr>
          <p:cNvPr id="18442" name="平行四边形 106"/>
          <p:cNvSpPr>
            <a:spLocks noChangeArrowheads="1"/>
          </p:cNvSpPr>
          <p:nvPr/>
        </p:nvSpPr>
        <p:spPr bwMode="auto">
          <a:xfrm>
            <a:off x="0" y="-19050"/>
            <a:ext cx="2514600" cy="6897688"/>
          </a:xfrm>
          <a:prstGeom prst="parallelogram">
            <a:avLst>
              <a:gd name="adj" fmla="val 88884"/>
            </a:avLst>
          </a:prstGeom>
          <a:solidFill>
            <a:srgbClr val="19304E">
              <a:alpha val="74117"/>
            </a:srgbClr>
          </a:solidFill>
          <a:ln w="9525">
            <a:noFill/>
            <a:round/>
            <a:headEnd/>
            <a:tailEnd/>
          </a:ln>
        </p:spPr>
        <p:txBody>
          <a:bodyPr/>
          <a:lstStyle/>
          <a:p>
            <a:endParaRPr lang="zh-CN" altLang="en-US">
              <a:sym typeface="Calibri" pitchFamily="34" charset="0"/>
            </a:endParaRPr>
          </a:p>
        </p:txBody>
      </p:sp>
      <p:sp>
        <p:nvSpPr>
          <p:cNvPr id="25615" name="矩形 9"/>
          <p:cNvSpPr>
            <a:spLocks noChangeArrowheads="1"/>
          </p:cNvSpPr>
          <p:nvPr/>
        </p:nvSpPr>
        <p:spPr bwMode="auto">
          <a:xfrm>
            <a:off x="4414838" y="708025"/>
            <a:ext cx="374650" cy="136525"/>
          </a:xfrm>
          <a:prstGeom prst="rect">
            <a:avLst/>
          </a:prstGeom>
          <a:solidFill>
            <a:srgbClr val="FFFFFF"/>
          </a:solidFill>
          <a:ln w="9525">
            <a:noFill/>
            <a:round/>
            <a:headEnd/>
            <a:tailEnd/>
          </a:ln>
        </p:spPr>
        <p:txBody>
          <a:bodyPr/>
          <a:lstStyle/>
          <a:p>
            <a:endParaRPr lang="zh-CN" altLang="en-US">
              <a:sym typeface="Calibri" pitchFamily="34" charset="0"/>
            </a:endParaRPr>
          </a:p>
        </p:txBody>
      </p:sp>
      <p:sp>
        <p:nvSpPr>
          <p:cNvPr id="25616" name="矩形 9"/>
          <p:cNvSpPr>
            <a:spLocks noChangeArrowheads="1"/>
          </p:cNvSpPr>
          <p:nvPr/>
        </p:nvSpPr>
        <p:spPr bwMode="auto">
          <a:xfrm>
            <a:off x="1995488" y="2008188"/>
            <a:ext cx="373062" cy="136525"/>
          </a:xfrm>
          <a:prstGeom prst="rect">
            <a:avLst/>
          </a:prstGeom>
          <a:solidFill>
            <a:srgbClr val="FFFFFF"/>
          </a:solidFill>
          <a:ln w="9525">
            <a:noFill/>
            <a:round/>
            <a:headEnd/>
            <a:tailEnd/>
          </a:ln>
        </p:spPr>
        <p:txBody>
          <a:bodyPr/>
          <a:lstStyle/>
          <a:p>
            <a:endParaRPr lang="zh-CN" altLang="en-US">
              <a:sym typeface="Calibri" pitchFamily="34" charset="0"/>
            </a:endParaRPr>
          </a:p>
        </p:txBody>
      </p:sp>
      <p:sp>
        <p:nvSpPr>
          <p:cNvPr id="25617" name="矩形 9"/>
          <p:cNvSpPr>
            <a:spLocks noChangeArrowheads="1"/>
          </p:cNvSpPr>
          <p:nvPr/>
        </p:nvSpPr>
        <p:spPr bwMode="auto">
          <a:xfrm>
            <a:off x="3795713" y="3646488"/>
            <a:ext cx="373062" cy="136525"/>
          </a:xfrm>
          <a:prstGeom prst="rect">
            <a:avLst/>
          </a:prstGeom>
          <a:solidFill>
            <a:srgbClr val="FFFFFF"/>
          </a:solidFill>
          <a:ln w="9525">
            <a:noFill/>
            <a:round/>
            <a:headEnd/>
            <a:tailEnd/>
          </a:ln>
        </p:spPr>
        <p:txBody>
          <a:bodyPr/>
          <a:lstStyle/>
          <a:p>
            <a:endParaRPr lang="zh-CN" altLang="en-US">
              <a:sym typeface="Calibri" pitchFamily="34" charset="0"/>
            </a:endParaRPr>
          </a:p>
        </p:txBody>
      </p:sp>
      <p:sp>
        <p:nvSpPr>
          <p:cNvPr id="21" name="TextBox 20"/>
          <p:cNvSpPr txBox="1">
            <a:spLocks noChangeArrowheads="1"/>
          </p:cNvSpPr>
          <p:nvPr/>
        </p:nvSpPr>
        <p:spPr bwMode="auto">
          <a:xfrm>
            <a:off x="4213225" y="2225675"/>
            <a:ext cx="1806575" cy="1338263"/>
          </a:xfrm>
          <a:prstGeom prst="rect">
            <a:avLst/>
          </a:prstGeom>
          <a:noFill/>
          <a:ln w="9525">
            <a:noFill/>
            <a:miter lim="800000"/>
            <a:headEnd/>
            <a:tailEnd/>
          </a:ln>
        </p:spPr>
        <p:txBody>
          <a:bodyPr>
            <a:spAutoFit/>
          </a:bodyPr>
          <a:lstStyle/>
          <a:p>
            <a:r>
              <a:rPr lang="zh-CN" altLang="en-US" sz="2400" b="1">
                <a:solidFill>
                  <a:srgbClr val="FFC000"/>
                </a:solidFill>
                <a:latin typeface="微软雅黑" pitchFamily="34" charset="-122"/>
                <a:ea typeface="微软雅黑" pitchFamily="34" charset="-122"/>
              </a:rPr>
              <a:t>毕业生</a:t>
            </a:r>
            <a:r>
              <a:rPr lang="zh-TW" altLang="en-US" b="1">
                <a:solidFill>
                  <a:schemeClr val="bg1"/>
                </a:solidFill>
                <a:latin typeface="微软雅黑" pitchFamily="34" charset="-122"/>
                <a:ea typeface="微软雅黑" pitchFamily="34" charset="-122"/>
              </a:rPr>
              <a:t>就业率</a:t>
            </a:r>
            <a:r>
              <a:rPr lang="zh-CN" altLang="en-US" b="1">
                <a:solidFill>
                  <a:schemeClr val="bg1"/>
                </a:solidFill>
                <a:latin typeface="微软雅黑" pitchFamily="34" charset="-122"/>
                <a:ea typeface="微软雅黑" pitchFamily="34" charset="-122"/>
              </a:rPr>
              <a:t>高达</a:t>
            </a:r>
            <a:r>
              <a:rPr lang="en-US" altLang="zh-TW" b="1">
                <a:solidFill>
                  <a:schemeClr val="bg1"/>
                </a:solidFill>
                <a:latin typeface="微软雅黑" pitchFamily="34" charset="-122"/>
                <a:ea typeface="微软雅黑" pitchFamily="34" charset="-122"/>
              </a:rPr>
              <a:t>99% </a:t>
            </a:r>
            <a:r>
              <a:rPr lang="zh-CN" altLang="en-US" b="1">
                <a:solidFill>
                  <a:schemeClr val="bg1"/>
                </a:solidFill>
                <a:latin typeface="微软雅黑" pitchFamily="34" charset="-122"/>
                <a:ea typeface="微软雅黑" pitchFamily="34" charset="-122"/>
              </a:rPr>
              <a:t>，薪金超过牛津、剑桥毕业生</a:t>
            </a:r>
            <a:endParaRPr lang="en-US" altLang="zh-TW" b="1">
              <a:solidFill>
                <a:schemeClr val="bg1"/>
              </a:solidFill>
              <a:latin typeface="微软雅黑" pitchFamily="34" charset="-122"/>
              <a:ea typeface="微软雅黑" pitchFamily="34" charset="-122"/>
            </a:endParaRPr>
          </a:p>
          <a:p>
            <a:endParaRPr lang="en-US" altLang="zh-CN" sz="300">
              <a:solidFill>
                <a:srgbClr val="B5CBE7"/>
              </a:solidFill>
            </a:endParaRPr>
          </a:p>
        </p:txBody>
      </p:sp>
      <p:sp>
        <p:nvSpPr>
          <p:cNvPr id="23" name="TextBox 22"/>
          <p:cNvSpPr txBox="1">
            <a:spLocks noChangeArrowheads="1"/>
          </p:cNvSpPr>
          <p:nvPr/>
        </p:nvSpPr>
        <p:spPr bwMode="auto">
          <a:xfrm>
            <a:off x="1401763" y="3817938"/>
            <a:ext cx="1824037" cy="1200150"/>
          </a:xfrm>
          <a:prstGeom prst="rect">
            <a:avLst/>
          </a:prstGeom>
          <a:noFill/>
          <a:ln w="9525">
            <a:noFill/>
            <a:miter lim="800000"/>
            <a:headEnd/>
            <a:tailEnd/>
          </a:ln>
        </p:spPr>
        <p:txBody>
          <a:bodyPr>
            <a:spAutoFit/>
          </a:bodyPr>
          <a:lstStyle/>
          <a:p>
            <a:r>
              <a:rPr lang="zh-CN" altLang="en-US" sz="2400" b="1">
                <a:solidFill>
                  <a:schemeClr val="bg1"/>
                </a:solidFill>
                <a:latin typeface="微软雅黑" pitchFamily="34" charset="-122"/>
                <a:ea typeface="微软雅黑" pitchFamily="34" charset="-122"/>
              </a:rPr>
              <a:t>加州大学</a:t>
            </a:r>
            <a:r>
              <a:rPr lang="en-US" altLang="zh-CN" sz="2400" b="1">
                <a:solidFill>
                  <a:schemeClr val="bg1"/>
                </a:solidFill>
                <a:latin typeface="微软雅黑" pitchFamily="34" charset="-122"/>
                <a:ea typeface="微软雅黑" pitchFamily="34" charset="-122"/>
              </a:rPr>
              <a:t>10</a:t>
            </a:r>
            <a:r>
              <a:rPr lang="zh-CN" altLang="en-US" sz="2400" b="1">
                <a:solidFill>
                  <a:schemeClr val="bg1"/>
                </a:solidFill>
                <a:latin typeface="微软雅黑" pitchFamily="34" charset="-122"/>
                <a:ea typeface="微软雅黑" pitchFamily="34" charset="-122"/>
              </a:rPr>
              <a:t>所分校中发展</a:t>
            </a:r>
            <a:r>
              <a:rPr lang="zh-CN" altLang="en-US" sz="2400" b="1">
                <a:solidFill>
                  <a:srgbClr val="FFC000"/>
                </a:solidFill>
                <a:latin typeface="微软雅黑" pitchFamily="34" charset="-122"/>
                <a:ea typeface="微软雅黑" pitchFamily="34" charset="-122"/>
              </a:rPr>
              <a:t>最快大学</a:t>
            </a:r>
            <a:endParaRPr lang="en-US" altLang="zh-CN" sz="1400">
              <a:solidFill>
                <a:srgbClr val="B5CBE7"/>
              </a:solidFill>
            </a:endParaRPr>
          </a:p>
        </p:txBody>
      </p:sp>
      <p:sp>
        <p:nvSpPr>
          <p:cNvPr id="25620" name="矩形 9"/>
          <p:cNvSpPr>
            <a:spLocks noChangeArrowheads="1"/>
          </p:cNvSpPr>
          <p:nvPr/>
        </p:nvSpPr>
        <p:spPr bwMode="auto">
          <a:xfrm>
            <a:off x="1557338" y="3621088"/>
            <a:ext cx="373062" cy="136525"/>
          </a:xfrm>
          <a:prstGeom prst="rect">
            <a:avLst/>
          </a:prstGeom>
          <a:solidFill>
            <a:srgbClr val="FFFFFF"/>
          </a:solidFill>
          <a:ln w="9525">
            <a:noFill/>
            <a:round/>
            <a:headEnd/>
            <a:tailEnd/>
          </a:ln>
        </p:spPr>
        <p:txBody>
          <a:bodyPr/>
          <a:lstStyle/>
          <a:p>
            <a:endParaRPr lang="zh-CN" altLang="en-US">
              <a:sym typeface="Calibri" pitchFamily="34" charset="0"/>
            </a:endParaRPr>
          </a:p>
        </p:txBody>
      </p:sp>
      <p:sp>
        <p:nvSpPr>
          <p:cNvPr id="25621" name="矩形 9"/>
          <p:cNvSpPr>
            <a:spLocks noChangeArrowheads="1"/>
          </p:cNvSpPr>
          <p:nvPr/>
        </p:nvSpPr>
        <p:spPr bwMode="auto">
          <a:xfrm>
            <a:off x="4325938" y="2022475"/>
            <a:ext cx="373062" cy="136525"/>
          </a:xfrm>
          <a:prstGeom prst="rect">
            <a:avLst/>
          </a:prstGeom>
          <a:solidFill>
            <a:srgbClr val="FFFFFF"/>
          </a:solidFill>
          <a:ln w="9525">
            <a:noFill/>
            <a:round/>
            <a:headEnd/>
            <a:tailEnd/>
          </a:ln>
        </p:spPr>
        <p:txBody>
          <a:bodyPr/>
          <a:lstStyle/>
          <a:p>
            <a:endParaRPr lang="zh-CN" altLang="en-US">
              <a:sym typeface="Calibri" pitchFamily="34" charset="0"/>
            </a:endParaRPr>
          </a:p>
        </p:txBody>
      </p:sp>
      <p:sp>
        <p:nvSpPr>
          <p:cNvPr id="25" name="矩形 9"/>
          <p:cNvSpPr>
            <a:spLocks noChangeArrowheads="1"/>
          </p:cNvSpPr>
          <p:nvPr/>
        </p:nvSpPr>
        <p:spPr bwMode="auto">
          <a:xfrm>
            <a:off x="1125538" y="5094288"/>
            <a:ext cx="373062" cy="136525"/>
          </a:xfrm>
          <a:prstGeom prst="rect">
            <a:avLst/>
          </a:prstGeom>
          <a:solidFill>
            <a:srgbClr val="FFFFFF"/>
          </a:solidFill>
          <a:ln w="9525">
            <a:noFill/>
            <a:round/>
            <a:headEnd/>
            <a:tailEnd/>
          </a:ln>
        </p:spPr>
        <p:txBody>
          <a:bodyPr/>
          <a:lstStyle/>
          <a:p>
            <a:endParaRPr lang="zh-CN" altLang="en-US">
              <a:sym typeface="Calibri" pitchFamily="34" charset="0"/>
            </a:endParaRPr>
          </a:p>
        </p:txBody>
      </p:sp>
      <p:sp>
        <p:nvSpPr>
          <p:cNvPr id="26" name="矩形 9"/>
          <p:cNvSpPr>
            <a:spLocks noChangeArrowheads="1"/>
          </p:cNvSpPr>
          <p:nvPr/>
        </p:nvSpPr>
        <p:spPr bwMode="auto">
          <a:xfrm>
            <a:off x="3119438" y="5081588"/>
            <a:ext cx="373062" cy="136525"/>
          </a:xfrm>
          <a:prstGeom prst="rect">
            <a:avLst/>
          </a:prstGeom>
          <a:solidFill>
            <a:srgbClr val="FFFFFF"/>
          </a:solidFill>
          <a:ln w="9525">
            <a:noFill/>
            <a:round/>
            <a:headEnd/>
            <a:tailEnd/>
          </a:ln>
        </p:spPr>
        <p:txBody>
          <a:bodyPr/>
          <a:lstStyle/>
          <a:p>
            <a:endParaRPr lang="zh-CN" altLang="en-US">
              <a:sym typeface="Calibri" pitchFamily="34" charset="0"/>
            </a:endParaRPr>
          </a:p>
        </p:txBody>
      </p:sp>
      <p:sp>
        <p:nvSpPr>
          <p:cNvPr id="27" name="TextBox 22"/>
          <p:cNvSpPr txBox="1">
            <a:spLocks noChangeArrowheads="1"/>
          </p:cNvSpPr>
          <p:nvPr/>
        </p:nvSpPr>
        <p:spPr bwMode="auto">
          <a:xfrm>
            <a:off x="881063" y="5354638"/>
            <a:ext cx="1824037" cy="738187"/>
          </a:xfrm>
          <a:prstGeom prst="rect">
            <a:avLst/>
          </a:prstGeom>
          <a:noFill/>
          <a:ln w="9525">
            <a:noFill/>
            <a:miter lim="800000"/>
            <a:headEnd/>
            <a:tailEnd/>
          </a:ln>
        </p:spPr>
        <p:txBody>
          <a:bodyPr>
            <a:spAutoFit/>
          </a:bodyPr>
          <a:lstStyle/>
          <a:p>
            <a:r>
              <a:rPr lang="zh-CN" altLang="en-US" b="1">
                <a:solidFill>
                  <a:schemeClr val="bg1"/>
                </a:solidFill>
                <a:latin typeface="微软雅黑" pitchFamily="34" charset="-122"/>
                <a:ea typeface="微软雅黑" pitchFamily="34" charset="-122"/>
              </a:rPr>
              <a:t>学生满意度测评</a:t>
            </a:r>
            <a:r>
              <a:rPr lang="zh-CN" altLang="en-US" sz="2400" b="1">
                <a:solidFill>
                  <a:srgbClr val="FFC000"/>
                </a:solidFill>
                <a:latin typeface="微软雅黑" pitchFamily="34" charset="-122"/>
                <a:ea typeface="微软雅黑" pitchFamily="34" charset="-122"/>
              </a:rPr>
              <a:t>全美前十</a:t>
            </a:r>
            <a:endParaRPr lang="en-US" altLang="zh-CN" sz="1400">
              <a:solidFill>
                <a:srgbClr val="B5CBE7"/>
              </a:solidFill>
            </a:endParaRPr>
          </a:p>
        </p:txBody>
      </p:sp>
      <p:sp>
        <p:nvSpPr>
          <p:cNvPr id="18453" name="椭圆 22"/>
          <p:cNvSpPr>
            <a:spLocks noChangeArrowheads="1"/>
          </p:cNvSpPr>
          <p:nvPr/>
        </p:nvSpPr>
        <p:spPr bwMode="auto">
          <a:xfrm>
            <a:off x="8013199" y="590550"/>
            <a:ext cx="3803650" cy="3529013"/>
          </a:xfrm>
          <a:prstGeom prst="ellipse">
            <a:avLst/>
          </a:prstGeom>
          <a:solidFill>
            <a:srgbClr val="E6005D">
              <a:alpha val="77254"/>
            </a:srgbClr>
          </a:solidFill>
          <a:ln w="9525">
            <a:noFill/>
            <a:round/>
            <a:headEnd/>
            <a:tailEnd/>
          </a:ln>
        </p:spPr>
        <p:txBody>
          <a:bodyPr lIns="72009" tIns="36005" rIns="72009" bIns="36005" anchor="ctr"/>
          <a:lstStyle/>
          <a:p>
            <a:pPr algn="ctr"/>
            <a:endParaRPr lang="zh-CN" altLang="en-US" sz="1100">
              <a:solidFill>
                <a:srgbClr val="FFFFFF"/>
              </a:solidFill>
              <a:latin typeface="宋体" pitchFamily="2" charset="-122"/>
              <a:sym typeface="宋体" pitchFamily="2" charset="-122"/>
            </a:endParaRPr>
          </a:p>
        </p:txBody>
      </p:sp>
      <p:grpSp>
        <p:nvGrpSpPr>
          <p:cNvPr id="28" name="组合 27"/>
          <p:cNvGrpSpPr/>
          <p:nvPr/>
        </p:nvGrpSpPr>
        <p:grpSpPr>
          <a:xfrm>
            <a:off x="7945730" y="1571625"/>
            <a:ext cx="3938588" cy="1585586"/>
            <a:chOff x="7891138" y="1571625"/>
            <a:chExt cx="3938588" cy="1585586"/>
          </a:xfrm>
        </p:grpSpPr>
        <p:sp>
          <p:nvSpPr>
            <p:cNvPr id="31" name="文本框 33"/>
            <p:cNvSpPr>
              <a:spLocks noChangeArrowheads="1"/>
            </p:cNvSpPr>
            <p:nvPr/>
          </p:nvSpPr>
          <p:spPr bwMode="auto">
            <a:xfrm>
              <a:off x="8183129" y="1661677"/>
              <a:ext cx="3354606" cy="707886"/>
            </a:xfrm>
            <a:prstGeom prst="rect">
              <a:avLst/>
            </a:prstGeom>
            <a:noFill/>
            <a:ln>
              <a:noFill/>
            </a:ln>
            <a:effectLst>
              <a:outerShdw blurRad="63500" dist="38100" algn="l" rotWithShape="0">
                <a:srgbClr val="000000">
                  <a:alpha val="39999"/>
                </a:srgbClr>
              </a:outerShdw>
            </a:effectLst>
            <a:extLst>
              <a:ext uri="{909E8E84-426E-40dd-AFC4-6F175D3DCCD1}"/>
              <a:ext uri="{91240B29-F687-4f45-9708-019B960494DF}"/>
            </a:extLst>
          </p:spPr>
          <p:txBody>
            <a:bodyPr wrap="square">
              <a:spAutoFit/>
            </a:bodyPr>
            <a:lstStyle/>
            <a:p>
              <a:pPr algn="ctr">
                <a:buFont typeface="Arial" pitchFamily="34" charset="0"/>
                <a:buNone/>
                <a:defRPr/>
              </a:pPr>
              <a:r>
                <a:rPr lang="en-US" altLang="zh-CN" sz="4000" b="1" dirty="0" smtClean="0">
                  <a:solidFill>
                    <a:schemeClr val="bg1"/>
                  </a:solidFill>
                  <a:latin typeface="微软雅黑" pitchFamily="34" charset="-122"/>
                  <a:ea typeface="微软雅黑" pitchFamily="34" charset="-122"/>
                  <a:sym typeface="宋体" pitchFamily="2" charset="-122"/>
                </a:rPr>
                <a:t>UCR</a:t>
              </a:r>
              <a:r>
                <a:rPr lang="zh-CN" altLang="en-US" sz="4000" b="1" dirty="0" smtClean="0">
                  <a:solidFill>
                    <a:schemeClr val="bg1"/>
                  </a:solidFill>
                  <a:latin typeface="微软雅黑" pitchFamily="34" charset="-122"/>
                  <a:ea typeface="微软雅黑" pitchFamily="34" charset="-122"/>
                  <a:sym typeface="宋体" pitchFamily="2" charset="-122"/>
                </a:rPr>
                <a:t>的优势</a:t>
              </a:r>
              <a:endParaRPr lang="zh-CN" altLang="en-US" sz="4000" b="1" dirty="0">
                <a:solidFill>
                  <a:schemeClr val="bg1"/>
                </a:solidFill>
                <a:latin typeface="微软雅黑" pitchFamily="34" charset="-122"/>
                <a:ea typeface="微软雅黑" pitchFamily="34" charset="-122"/>
                <a:sym typeface="宋体" pitchFamily="2" charset="-122"/>
              </a:endParaRPr>
            </a:p>
          </p:txBody>
        </p:sp>
        <p:sp>
          <p:nvSpPr>
            <p:cNvPr id="18458" name="直接连接符 49"/>
            <p:cNvSpPr>
              <a:spLocks noChangeShapeType="1"/>
            </p:cNvSpPr>
            <p:nvPr/>
          </p:nvSpPr>
          <p:spPr bwMode="auto">
            <a:xfrm>
              <a:off x="7891138" y="1571625"/>
              <a:ext cx="3938588" cy="0"/>
            </a:xfrm>
            <a:prstGeom prst="line">
              <a:avLst/>
            </a:prstGeom>
            <a:noFill/>
            <a:ln w="6350">
              <a:solidFill>
                <a:schemeClr val="bg1"/>
              </a:solidFill>
              <a:bevel/>
              <a:headEnd/>
              <a:tailEnd/>
            </a:ln>
          </p:spPr>
          <p:txBody>
            <a:bodyPr/>
            <a:lstStyle/>
            <a:p>
              <a:endParaRPr lang="zh-CN" altLang="en-US"/>
            </a:p>
          </p:txBody>
        </p:sp>
        <p:sp>
          <p:nvSpPr>
            <p:cNvPr id="18459" name="直接连接符 50"/>
            <p:cNvSpPr>
              <a:spLocks noChangeShapeType="1"/>
            </p:cNvSpPr>
            <p:nvPr/>
          </p:nvSpPr>
          <p:spPr bwMode="auto">
            <a:xfrm>
              <a:off x="7891232" y="2432398"/>
              <a:ext cx="3938400" cy="0"/>
            </a:xfrm>
            <a:prstGeom prst="line">
              <a:avLst/>
            </a:prstGeom>
            <a:noFill/>
            <a:ln w="6350">
              <a:solidFill>
                <a:schemeClr val="bg1"/>
              </a:solidFill>
              <a:bevel/>
              <a:headEnd/>
              <a:tailEnd/>
            </a:ln>
          </p:spPr>
          <p:txBody>
            <a:bodyPr/>
            <a:lstStyle/>
            <a:p>
              <a:endParaRPr lang="zh-CN" altLang="en-US"/>
            </a:p>
          </p:txBody>
        </p:sp>
        <p:sp>
          <p:nvSpPr>
            <p:cNvPr id="18455" name="矩形 18"/>
            <p:cNvSpPr>
              <a:spLocks noChangeArrowheads="1"/>
            </p:cNvSpPr>
            <p:nvPr/>
          </p:nvSpPr>
          <p:spPr bwMode="auto">
            <a:xfrm>
              <a:off x="8758207" y="2510880"/>
              <a:ext cx="2204450" cy="646331"/>
            </a:xfrm>
            <a:prstGeom prst="rect">
              <a:avLst/>
            </a:prstGeom>
            <a:noFill/>
            <a:ln w="9525">
              <a:noFill/>
              <a:miter lim="800000"/>
              <a:headEnd/>
              <a:tailEnd/>
            </a:ln>
          </p:spPr>
          <p:txBody>
            <a:bodyPr wrap="none">
              <a:spAutoFit/>
            </a:bodyPr>
            <a:lstStyle/>
            <a:p>
              <a:r>
                <a:rPr lang="en-US" altLang="zh-CN" sz="3600" b="1" dirty="0">
                  <a:solidFill>
                    <a:srgbClr val="FFFF00"/>
                  </a:solidFill>
                  <a:latin typeface="Freestyle Script" pitchFamily="66" charset="0"/>
                  <a:ea typeface="微软雅黑" pitchFamily="34" charset="-122"/>
                </a:rPr>
                <a:t> </a:t>
              </a:r>
              <a:r>
                <a:rPr lang="en-US" altLang="zh-CN" sz="3600" b="1" dirty="0" smtClean="0">
                  <a:solidFill>
                    <a:srgbClr val="FFFF00"/>
                  </a:solidFill>
                  <a:latin typeface="Freestyle Script" pitchFamily="66" charset="0"/>
                  <a:ea typeface="微软雅黑" pitchFamily="34" charset="-122"/>
                </a:rPr>
                <a:t>The Advantages</a:t>
              </a:r>
              <a:endParaRPr lang="zh-CN" altLang="en-US" sz="3600" dirty="0">
                <a:solidFill>
                  <a:srgbClr val="FFFF00"/>
                </a:solidFill>
              </a:endParaRPr>
            </a:p>
          </p:txBody>
        </p:sp>
      </p:grpSp>
      <p:sp>
        <p:nvSpPr>
          <p:cNvPr id="35" name="TextBox 22"/>
          <p:cNvSpPr txBox="1">
            <a:spLocks noChangeArrowheads="1"/>
          </p:cNvSpPr>
          <p:nvPr/>
        </p:nvSpPr>
        <p:spPr bwMode="auto">
          <a:xfrm>
            <a:off x="2913063" y="5367338"/>
            <a:ext cx="1824037" cy="1108075"/>
          </a:xfrm>
          <a:prstGeom prst="rect">
            <a:avLst/>
          </a:prstGeom>
          <a:noFill/>
          <a:ln w="9525">
            <a:noFill/>
            <a:miter lim="800000"/>
            <a:headEnd/>
            <a:tailEnd/>
          </a:ln>
        </p:spPr>
        <p:txBody>
          <a:bodyPr>
            <a:spAutoFit/>
          </a:bodyPr>
          <a:lstStyle/>
          <a:p>
            <a:r>
              <a:rPr lang="zh-CN" altLang="en-US" b="1">
                <a:solidFill>
                  <a:schemeClr val="bg1"/>
                </a:solidFill>
                <a:latin typeface="微软雅黑" pitchFamily="34" charset="-122"/>
                <a:ea typeface="微软雅黑" pitchFamily="34" charset="-122"/>
              </a:rPr>
              <a:t>国际化的学习氛围，提供</a:t>
            </a:r>
            <a:r>
              <a:rPr lang="zh-CN" altLang="en-US" sz="2400" b="1">
                <a:solidFill>
                  <a:srgbClr val="FFC000"/>
                </a:solidFill>
                <a:latin typeface="微软雅黑" pitchFamily="34" charset="-122"/>
                <a:ea typeface="微软雅黑" pitchFamily="34" charset="-122"/>
              </a:rPr>
              <a:t>最优质</a:t>
            </a:r>
            <a:r>
              <a:rPr lang="zh-CN" altLang="en-US" b="1">
                <a:solidFill>
                  <a:schemeClr val="bg1"/>
                </a:solidFill>
                <a:latin typeface="微软雅黑" pitchFamily="34" charset="-122"/>
                <a:ea typeface="微软雅黑" pitchFamily="34" charset="-122"/>
              </a:rPr>
              <a:t>的学生体验</a:t>
            </a:r>
            <a:endParaRPr lang="en-US" altLang="zh-CN" sz="1400">
              <a:solidFill>
                <a:srgbClr val="B5CBE7"/>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609"/>
                                        </p:tgtEl>
                                        <p:attrNameLst>
                                          <p:attrName>style.visibility</p:attrName>
                                        </p:attrNameLst>
                                      </p:cBhvr>
                                      <p:to>
                                        <p:strVal val="visible"/>
                                      </p:to>
                                    </p:set>
                                    <p:animEffect transition="in" filter="fade">
                                      <p:cBhvr>
                                        <p:cTn id="7" dur="1000"/>
                                        <p:tgtEl>
                                          <p:spTgt spid="25609"/>
                                        </p:tgtEl>
                                      </p:cBhvr>
                                    </p:animEffect>
                                    <p:anim calcmode="lin" valueType="num">
                                      <p:cBhvr>
                                        <p:cTn id="8" dur="1000" fill="hold"/>
                                        <p:tgtEl>
                                          <p:spTgt spid="25609"/>
                                        </p:tgtEl>
                                        <p:attrNameLst>
                                          <p:attrName>ppt_x</p:attrName>
                                        </p:attrNameLst>
                                      </p:cBhvr>
                                      <p:tavLst>
                                        <p:tav tm="0">
                                          <p:val>
                                            <p:strVal val="#ppt_x"/>
                                          </p:val>
                                        </p:tav>
                                        <p:tav tm="100000">
                                          <p:val>
                                            <p:strVal val="#ppt_x"/>
                                          </p:val>
                                        </p:tav>
                                      </p:tavLst>
                                    </p:anim>
                                    <p:anim calcmode="lin" valueType="num">
                                      <p:cBhvr>
                                        <p:cTn id="9" dur="1000" fill="hold"/>
                                        <p:tgtEl>
                                          <p:spTgt spid="2560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fade">
                                      <p:cBhvr>
                                        <p:cTn id="12" dur="1000"/>
                                        <p:tgtEl>
                                          <p:spTgt spid="96"/>
                                        </p:tgtEl>
                                      </p:cBhvr>
                                    </p:animEffect>
                                    <p:anim calcmode="lin" valueType="num">
                                      <p:cBhvr>
                                        <p:cTn id="13" dur="1000" fill="hold"/>
                                        <p:tgtEl>
                                          <p:spTgt spid="96"/>
                                        </p:tgtEl>
                                        <p:attrNameLst>
                                          <p:attrName>ppt_x</p:attrName>
                                        </p:attrNameLst>
                                      </p:cBhvr>
                                      <p:tavLst>
                                        <p:tav tm="0">
                                          <p:val>
                                            <p:strVal val="#ppt_x"/>
                                          </p:val>
                                        </p:tav>
                                        <p:tav tm="100000">
                                          <p:val>
                                            <p:strVal val="#ppt_x"/>
                                          </p:val>
                                        </p:tav>
                                      </p:tavLst>
                                    </p:anim>
                                    <p:anim calcmode="lin" valueType="num">
                                      <p:cBhvr>
                                        <p:cTn id="14" dur="1000" fill="hold"/>
                                        <p:tgtEl>
                                          <p:spTgt spid="9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616"/>
                                        </p:tgtEl>
                                        <p:attrNameLst>
                                          <p:attrName>style.visibility</p:attrName>
                                        </p:attrNameLst>
                                      </p:cBhvr>
                                      <p:to>
                                        <p:strVal val="visible"/>
                                      </p:to>
                                    </p:set>
                                    <p:animEffect transition="in" filter="fade">
                                      <p:cBhvr>
                                        <p:cTn id="17" dur="1000"/>
                                        <p:tgtEl>
                                          <p:spTgt spid="25616"/>
                                        </p:tgtEl>
                                      </p:cBhvr>
                                    </p:animEffect>
                                    <p:anim calcmode="lin" valueType="num">
                                      <p:cBhvr>
                                        <p:cTn id="18" dur="1000" fill="hold"/>
                                        <p:tgtEl>
                                          <p:spTgt spid="25616"/>
                                        </p:tgtEl>
                                        <p:attrNameLst>
                                          <p:attrName>ppt_x</p:attrName>
                                        </p:attrNameLst>
                                      </p:cBhvr>
                                      <p:tavLst>
                                        <p:tav tm="0">
                                          <p:val>
                                            <p:strVal val="#ppt_x"/>
                                          </p:val>
                                        </p:tav>
                                        <p:tav tm="100000">
                                          <p:val>
                                            <p:strVal val="#ppt_x"/>
                                          </p:val>
                                        </p:tav>
                                      </p:tavLst>
                                    </p:anim>
                                    <p:anim calcmode="lin" valueType="num">
                                      <p:cBhvr>
                                        <p:cTn id="19" dur="1000" fill="hold"/>
                                        <p:tgtEl>
                                          <p:spTgt spid="256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615"/>
                                        </p:tgtEl>
                                        <p:attrNameLst>
                                          <p:attrName>style.visibility</p:attrName>
                                        </p:attrNameLst>
                                      </p:cBhvr>
                                      <p:to>
                                        <p:strVal val="visible"/>
                                      </p:to>
                                    </p:set>
                                    <p:animEffect transition="in" filter="fade">
                                      <p:cBhvr>
                                        <p:cTn id="27" dur="1000"/>
                                        <p:tgtEl>
                                          <p:spTgt spid="25615"/>
                                        </p:tgtEl>
                                      </p:cBhvr>
                                    </p:animEffect>
                                    <p:anim calcmode="lin" valueType="num">
                                      <p:cBhvr>
                                        <p:cTn id="28" dur="1000" fill="hold"/>
                                        <p:tgtEl>
                                          <p:spTgt spid="25615"/>
                                        </p:tgtEl>
                                        <p:attrNameLst>
                                          <p:attrName>ppt_x</p:attrName>
                                        </p:attrNameLst>
                                      </p:cBhvr>
                                      <p:tavLst>
                                        <p:tav tm="0">
                                          <p:val>
                                            <p:strVal val="#ppt_x"/>
                                          </p:val>
                                        </p:tav>
                                        <p:tav tm="100000">
                                          <p:val>
                                            <p:strVal val="#ppt_x"/>
                                          </p:val>
                                        </p:tav>
                                      </p:tavLst>
                                    </p:anim>
                                    <p:anim calcmode="lin" valueType="num">
                                      <p:cBhvr>
                                        <p:cTn id="29" dur="1000" fill="hold"/>
                                        <p:tgtEl>
                                          <p:spTgt spid="256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fade">
                                      <p:cBhvr>
                                        <p:cTn id="32" dur="1000"/>
                                        <p:tgtEl>
                                          <p:spTgt spid="98"/>
                                        </p:tgtEl>
                                      </p:cBhvr>
                                    </p:animEffect>
                                    <p:anim calcmode="lin" valueType="num">
                                      <p:cBhvr>
                                        <p:cTn id="33" dur="1000" fill="hold"/>
                                        <p:tgtEl>
                                          <p:spTgt spid="98"/>
                                        </p:tgtEl>
                                        <p:attrNameLst>
                                          <p:attrName>ppt_x</p:attrName>
                                        </p:attrNameLst>
                                      </p:cBhvr>
                                      <p:tavLst>
                                        <p:tav tm="0">
                                          <p:val>
                                            <p:strVal val="#ppt_x"/>
                                          </p:val>
                                        </p:tav>
                                        <p:tav tm="100000">
                                          <p:val>
                                            <p:strVal val="#ppt_x"/>
                                          </p:val>
                                        </p:tav>
                                      </p:tavLst>
                                    </p:anim>
                                    <p:anim calcmode="lin" valueType="num">
                                      <p:cBhvr>
                                        <p:cTn id="34" dur="1000" fill="hold"/>
                                        <p:tgtEl>
                                          <p:spTgt spid="9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5621"/>
                                        </p:tgtEl>
                                        <p:attrNameLst>
                                          <p:attrName>style.visibility</p:attrName>
                                        </p:attrNameLst>
                                      </p:cBhvr>
                                      <p:to>
                                        <p:strVal val="visible"/>
                                      </p:to>
                                    </p:set>
                                    <p:animEffect transition="in" filter="fade">
                                      <p:cBhvr>
                                        <p:cTn id="42" dur="1000"/>
                                        <p:tgtEl>
                                          <p:spTgt spid="25621"/>
                                        </p:tgtEl>
                                      </p:cBhvr>
                                    </p:animEffect>
                                    <p:anim calcmode="lin" valueType="num">
                                      <p:cBhvr>
                                        <p:cTn id="43" dur="1000" fill="hold"/>
                                        <p:tgtEl>
                                          <p:spTgt spid="25621"/>
                                        </p:tgtEl>
                                        <p:attrNameLst>
                                          <p:attrName>ppt_x</p:attrName>
                                        </p:attrNameLst>
                                      </p:cBhvr>
                                      <p:tavLst>
                                        <p:tav tm="0">
                                          <p:val>
                                            <p:strVal val="#ppt_x"/>
                                          </p:val>
                                        </p:tav>
                                        <p:tav tm="100000">
                                          <p:val>
                                            <p:strVal val="#ppt_x"/>
                                          </p:val>
                                        </p:tav>
                                      </p:tavLst>
                                    </p:anim>
                                    <p:anim calcmode="lin" valueType="num">
                                      <p:cBhvr>
                                        <p:cTn id="44" dur="1000" fill="hold"/>
                                        <p:tgtEl>
                                          <p:spTgt spid="2562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620"/>
                                        </p:tgtEl>
                                        <p:attrNameLst>
                                          <p:attrName>style.visibility</p:attrName>
                                        </p:attrNameLst>
                                      </p:cBhvr>
                                      <p:to>
                                        <p:strVal val="visible"/>
                                      </p:to>
                                    </p:set>
                                    <p:animEffect transition="in" filter="fade">
                                      <p:cBhvr>
                                        <p:cTn id="47" dur="1000"/>
                                        <p:tgtEl>
                                          <p:spTgt spid="25620"/>
                                        </p:tgtEl>
                                      </p:cBhvr>
                                    </p:animEffect>
                                    <p:anim calcmode="lin" valueType="num">
                                      <p:cBhvr>
                                        <p:cTn id="48" dur="1000" fill="hold"/>
                                        <p:tgtEl>
                                          <p:spTgt spid="25620"/>
                                        </p:tgtEl>
                                        <p:attrNameLst>
                                          <p:attrName>ppt_x</p:attrName>
                                        </p:attrNameLst>
                                      </p:cBhvr>
                                      <p:tavLst>
                                        <p:tav tm="0">
                                          <p:val>
                                            <p:strVal val="#ppt_x"/>
                                          </p:val>
                                        </p:tav>
                                        <p:tav tm="100000">
                                          <p:val>
                                            <p:strVal val="#ppt_x"/>
                                          </p:val>
                                        </p:tav>
                                      </p:tavLst>
                                    </p:anim>
                                    <p:anim calcmode="lin" valueType="num">
                                      <p:cBhvr>
                                        <p:cTn id="49" dur="1000" fill="hold"/>
                                        <p:tgtEl>
                                          <p:spTgt spid="256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5617"/>
                                        </p:tgtEl>
                                        <p:attrNameLst>
                                          <p:attrName>style.visibility</p:attrName>
                                        </p:attrNameLst>
                                      </p:cBhvr>
                                      <p:to>
                                        <p:strVal val="visible"/>
                                      </p:to>
                                    </p:set>
                                    <p:animEffect transition="in" filter="fade">
                                      <p:cBhvr>
                                        <p:cTn id="57" dur="1000"/>
                                        <p:tgtEl>
                                          <p:spTgt spid="25617"/>
                                        </p:tgtEl>
                                      </p:cBhvr>
                                    </p:animEffect>
                                    <p:anim calcmode="lin" valueType="num">
                                      <p:cBhvr>
                                        <p:cTn id="58" dur="1000" fill="hold"/>
                                        <p:tgtEl>
                                          <p:spTgt spid="25617"/>
                                        </p:tgtEl>
                                        <p:attrNameLst>
                                          <p:attrName>ppt_x</p:attrName>
                                        </p:attrNameLst>
                                      </p:cBhvr>
                                      <p:tavLst>
                                        <p:tav tm="0">
                                          <p:val>
                                            <p:strVal val="#ppt_x"/>
                                          </p:val>
                                        </p:tav>
                                        <p:tav tm="100000">
                                          <p:val>
                                            <p:strVal val="#ppt_x"/>
                                          </p:val>
                                        </p:tav>
                                      </p:tavLst>
                                    </p:anim>
                                    <p:anim calcmode="lin" valueType="num">
                                      <p:cBhvr>
                                        <p:cTn id="59" dur="1000" fill="hold"/>
                                        <p:tgtEl>
                                          <p:spTgt spid="2561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02"/>
                                        </p:tgtEl>
                                        <p:attrNameLst>
                                          <p:attrName>style.visibility</p:attrName>
                                        </p:attrNameLst>
                                      </p:cBhvr>
                                      <p:to>
                                        <p:strVal val="visible"/>
                                      </p:to>
                                    </p:set>
                                    <p:animEffect transition="in" filter="fade">
                                      <p:cBhvr>
                                        <p:cTn id="62" dur="1000"/>
                                        <p:tgtEl>
                                          <p:spTgt spid="102"/>
                                        </p:tgtEl>
                                      </p:cBhvr>
                                    </p:animEffect>
                                    <p:anim calcmode="lin" valueType="num">
                                      <p:cBhvr>
                                        <p:cTn id="63" dur="1000" fill="hold"/>
                                        <p:tgtEl>
                                          <p:spTgt spid="102"/>
                                        </p:tgtEl>
                                        <p:attrNameLst>
                                          <p:attrName>ppt_x</p:attrName>
                                        </p:attrNameLst>
                                      </p:cBhvr>
                                      <p:tavLst>
                                        <p:tav tm="0">
                                          <p:val>
                                            <p:strVal val="#ppt_x"/>
                                          </p:val>
                                        </p:tav>
                                        <p:tav tm="100000">
                                          <p:val>
                                            <p:strVal val="#ppt_x"/>
                                          </p:val>
                                        </p:tav>
                                      </p:tavLst>
                                    </p:anim>
                                    <p:anim calcmode="lin" valueType="num">
                                      <p:cBhvr>
                                        <p:cTn id="64" dur="1000" fill="hold"/>
                                        <p:tgtEl>
                                          <p:spTgt spid="10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1000" fill="hold"/>
                                        <p:tgtEl>
                                          <p:spTgt spid="2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1000"/>
                                        <p:tgtEl>
                                          <p:spTgt spid="35"/>
                                        </p:tgtEl>
                                      </p:cBhvr>
                                    </p:animEffect>
                                    <p:anim calcmode="lin" valueType="num">
                                      <p:cBhvr>
                                        <p:cTn id="83" dur="1000" fill="hold"/>
                                        <p:tgtEl>
                                          <p:spTgt spid="35"/>
                                        </p:tgtEl>
                                        <p:attrNameLst>
                                          <p:attrName>ppt_x</p:attrName>
                                        </p:attrNameLst>
                                      </p:cBhvr>
                                      <p:tavLst>
                                        <p:tav tm="0">
                                          <p:val>
                                            <p:strVal val="#ppt_x"/>
                                          </p:val>
                                        </p:tav>
                                        <p:tav tm="100000">
                                          <p:val>
                                            <p:strVal val="#ppt_x"/>
                                          </p:val>
                                        </p:tav>
                                      </p:tavLst>
                                    </p:anim>
                                    <p:anim calcmode="lin" valueType="num">
                                      <p:cBhvr>
                                        <p:cTn id="8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9" grpId="0" animBg="1"/>
      <p:bldP spid="96" grpId="0"/>
      <p:bldP spid="98" grpId="0"/>
      <p:bldP spid="100" grpId="0"/>
      <p:bldP spid="102" grpId="0"/>
      <p:bldP spid="25615" grpId="0" animBg="1"/>
      <p:bldP spid="25616" grpId="0" animBg="1"/>
      <p:bldP spid="25617" grpId="0" animBg="1"/>
      <p:bldP spid="21" grpId="0"/>
      <p:bldP spid="23" grpId="0"/>
      <p:bldP spid="25620" grpId="0" animBg="1"/>
      <p:bldP spid="25621" grpId="0" animBg="1"/>
      <p:bldP spid="25" grpId="0" animBg="1"/>
      <p:bldP spid="26" grpId="0" animBg="1"/>
      <p:bldP spid="27"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环球立新\UCR\UC 图片\Riverside\1.jpg"/>
          <p:cNvPicPr>
            <a:picLocks noChangeAspect="1" noChangeArrowheads="1"/>
          </p:cNvPicPr>
          <p:nvPr/>
        </p:nvPicPr>
        <p:blipFill>
          <a:blip r:embed="rId3"/>
          <a:srcRect/>
          <a:stretch>
            <a:fillRect/>
          </a:stretch>
        </p:blipFill>
        <p:spPr bwMode="auto">
          <a:xfrm>
            <a:off x="0" y="0"/>
            <a:ext cx="5962650" cy="6886575"/>
          </a:xfrm>
          <a:prstGeom prst="rect">
            <a:avLst/>
          </a:prstGeom>
          <a:noFill/>
        </p:spPr>
      </p:pic>
      <p:pic>
        <p:nvPicPr>
          <p:cNvPr id="19458" name="图片 4" descr="QQ截图20141205101554.png"/>
          <p:cNvPicPr>
            <a:picLocks noChangeAspect="1"/>
          </p:cNvPicPr>
          <p:nvPr/>
        </p:nvPicPr>
        <p:blipFill>
          <a:blip r:embed="rId4" cstate="print"/>
          <a:srcRect t="5310"/>
          <a:stretch>
            <a:fillRect/>
          </a:stretch>
        </p:blipFill>
        <p:spPr bwMode="auto">
          <a:xfrm>
            <a:off x="5738648" y="0"/>
            <a:ext cx="6453352" cy="6858000"/>
          </a:xfrm>
          <a:prstGeom prst="rect">
            <a:avLst/>
          </a:prstGeom>
          <a:noFill/>
          <a:ln w="9525">
            <a:noFill/>
            <a:miter lim="800000"/>
            <a:headEnd/>
            <a:tailEnd/>
          </a:ln>
        </p:spPr>
      </p:pic>
      <p:sp>
        <p:nvSpPr>
          <p:cNvPr id="4" name="梯形 3"/>
          <p:cNvSpPr/>
          <p:nvPr/>
        </p:nvSpPr>
        <p:spPr bwMode="auto">
          <a:xfrm rot="10800000" flipH="1">
            <a:off x="-2065664" y="0"/>
            <a:ext cx="9898062" cy="6972300"/>
          </a:xfrm>
          <a:prstGeom prst="trapezoid">
            <a:avLst>
              <a:gd name="adj" fmla="val 29519"/>
            </a:avLst>
          </a:prstGeom>
          <a:solidFill>
            <a:srgbClr val="000000">
              <a:alpha val="63922"/>
            </a:srgbClr>
          </a:solidFill>
          <a:ln>
            <a:noFill/>
          </a:ln>
          <a:extLst/>
        </p:spPr>
        <p:txBody>
          <a:bodyPr lIns="72009" tIns="36005" rIns="72009" bIns="36005" anchor="ctr"/>
          <a:lstStyle/>
          <a:p>
            <a:pPr algn="r">
              <a:defRPr/>
            </a:pPr>
            <a:endParaRPr lang="zh-CN" altLang="en-US" sz="1200" dirty="0">
              <a:solidFill>
                <a:srgbClr val="FFFFFF"/>
              </a:solidFill>
              <a:latin typeface="宋体" pitchFamily="2" charset="-122"/>
            </a:endParaRPr>
          </a:p>
        </p:txBody>
      </p:sp>
      <p:sp>
        <p:nvSpPr>
          <p:cNvPr id="19461" name="椭圆 22"/>
          <p:cNvSpPr>
            <a:spLocks noChangeArrowheads="1"/>
          </p:cNvSpPr>
          <p:nvPr/>
        </p:nvSpPr>
        <p:spPr bwMode="auto">
          <a:xfrm>
            <a:off x="7977352" y="190914"/>
            <a:ext cx="3749511" cy="3695286"/>
          </a:xfrm>
          <a:prstGeom prst="ellipse">
            <a:avLst/>
          </a:prstGeom>
          <a:solidFill>
            <a:srgbClr val="FFC000">
              <a:alpha val="78038"/>
            </a:srgbClr>
          </a:solidFill>
          <a:ln w="12700">
            <a:noFill/>
            <a:bevel/>
            <a:headEnd/>
            <a:tailEnd/>
          </a:ln>
        </p:spPr>
        <p:txBody>
          <a:bodyPr lIns="72009" tIns="36005" rIns="72009" bIns="36005" anchor="ctr"/>
          <a:lstStyle/>
          <a:p>
            <a:pPr algn="ctr"/>
            <a:endParaRPr lang="zh-CN" altLang="en-US" sz="1100">
              <a:solidFill>
                <a:srgbClr val="FFFFFF"/>
              </a:solidFill>
              <a:latin typeface="宋体" pitchFamily="2" charset="-122"/>
              <a:sym typeface="宋体" pitchFamily="2" charset="-122"/>
            </a:endParaRPr>
          </a:p>
        </p:txBody>
      </p:sp>
      <p:grpSp>
        <p:nvGrpSpPr>
          <p:cNvPr id="24" name="组合 23"/>
          <p:cNvGrpSpPr/>
          <p:nvPr/>
        </p:nvGrpSpPr>
        <p:grpSpPr>
          <a:xfrm>
            <a:off x="7514239" y="1344842"/>
            <a:ext cx="4616247" cy="838765"/>
            <a:chOff x="7514239" y="1029522"/>
            <a:chExt cx="4616247" cy="838765"/>
          </a:xfrm>
        </p:grpSpPr>
        <p:sp>
          <p:nvSpPr>
            <p:cNvPr id="16" name="文本框 33"/>
            <p:cNvSpPr>
              <a:spLocks noChangeArrowheads="1"/>
            </p:cNvSpPr>
            <p:nvPr/>
          </p:nvSpPr>
          <p:spPr bwMode="auto">
            <a:xfrm>
              <a:off x="7611240" y="1106588"/>
              <a:ext cx="4422245" cy="707886"/>
            </a:xfrm>
            <a:prstGeom prst="rect">
              <a:avLst/>
            </a:prstGeom>
            <a:noFill/>
            <a:ln>
              <a:noFill/>
            </a:ln>
            <a:effectLst>
              <a:outerShdw blurRad="63500" dist="38100" algn="l" rotWithShape="0">
                <a:srgbClr val="000000">
                  <a:alpha val="39999"/>
                </a:srgbClr>
              </a:outerShdw>
            </a:effectLst>
            <a:extLst>
              <a:ext uri="{909E8E84-426E-40dd-AFC4-6F175D3DCCD1}"/>
              <a:ext uri="{91240B29-F687-4f45-9708-019B960494DF}"/>
            </a:extLst>
          </p:spPr>
          <p:txBody>
            <a:bodyPr wrap="square">
              <a:spAutoFit/>
            </a:bodyPr>
            <a:lstStyle/>
            <a:p>
              <a:pPr algn="ctr">
                <a:defRPr/>
              </a:pPr>
              <a:r>
                <a:rPr lang="zh-CN" altLang="en-US" sz="4000" b="1" dirty="0" smtClean="0">
                  <a:solidFill>
                    <a:schemeClr val="bg1"/>
                  </a:solidFill>
                  <a:latin typeface="微软雅黑" charset="0"/>
                  <a:ea typeface="微软雅黑" charset="0"/>
                  <a:cs typeface="微软雅黑" charset="0"/>
                  <a:sym typeface="宋体" charset="0"/>
                </a:rPr>
                <a:t>为什么选择</a:t>
              </a:r>
              <a:r>
                <a:rPr lang="en-US" altLang="zh-CN" sz="4000" b="1" dirty="0" smtClean="0">
                  <a:solidFill>
                    <a:schemeClr val="bg1"/>
                  </a:solidFill>
                  <a:latin typeface="微软雅黑" charset="0"/>
                  <a:ea typeface="微软雅黑" charset="0"/>
                  <a:cs typeface="微软雅黑" charset="0"/>
                  <a:sym typeface="宋体" charset="0"/>
                </a:rPr>
                <a:t>UCR</a:t>
              </a:r>
              <a:endParaRPr lang="zh-CN" altLang="en-US" sz="4000" b="1" dirty="0">
                <a:solidFill>
                  <a:schemeClr val="bg1"/>
                </a:solidFill>
                <a:latin typeface="微软雅黑" charset="0"/>
                <a:ea typeface="微软雅黑" charset="0"/>
                <a:cs typeface="微软雅黑" charset="0"/>
                <a:sym typeface="宋体" charset="0"/>
              </a:endParaRPr>
            </a:p>
          </p:txBody>
        </p:sp>
        <p:sp>
          <p:nvSpPr>
            <p:cNvPr id="19465" name="直接连接符 49"/>
            <p:cNvSpPr>
              <a:spLocks noChangeShapeType="1"/>
            </p:cNvSpPr>
            <p:nvPr/>
          </p:nvSpPr>
          <p:spPr bwMode="auto">
            <a:xfrm>
              <a:off x="7514239" y="1029522"/>
              <a:ext cx="4616247" cy="0"/>
            </a:xfrm>
            <a:prstGeom prst="line">
              <a:avLst/>
            </a:prstGeom>
            <a:noFill/>
            <a:ln w="6350">
              <a:solidFill>
                <a:schemeClr val="bg1"/>
              </a:solidFill>
              <a:bevel/>
              <a:headEnd/>
              <a:tailEnd/>
            </a:ln>
          </p:spPr>
          <p:txBody>
            <a:bodyPr/>
            <a:lstStyle/>
            <a:p>
              <a:endParaRPr lang="zh-CN" altLang="en-US"/>
            </a:p>
          </p:txBody>
        </p:sp>
        <p:sp>
          <p:nvSpPr>
            <p:cNvPr id="19466" name="直接连接符 50"/>
            <p:cNvSpPr>
              <a:spLocks noChangeShapeType="1"/>
            </p:cNvSpPr>
            <p:nvPr/>
          </p:nvSpPr>
          <p:spPr bwMode="auto">
            <a:xfrm>
              <a:off x="7514239" y="1868287"/>
              <a:ext cx="4616247" cy="0"/>
            </a:xfrm>
            <a:prstGeom prst="line">
              <a:avLst/>
            </a:prstGeom>
            <a:noFill/>
            <a:ln w="6350">
              <a:solidFill>
                <a:schemeClr val="bg1"/>
              </a:solidFill>
              <a:bevel/>
              <a:headEnd/>
              <a:tailEnd/>
            </a:ln>
          </p:spPr>
          <p:txBody>
            <a:bodyPr/>
            <a:lstStyle/>
            <a:p>
              <a:endParaRPr lang="zh-CN" altLang="en-US"/>
            </a:p>
          </p:txBody>
        </p:sp>
      </p:grpSp>
      <p:sp>
        <p:nvSpPr>
          <p:cNvPr id="19463" name="矩形 18"/>
          <p:cNvSpPr>
            <a:spLocks noChangeArrowheads="1"/>
          </p:cNvSpPr>
          <p:nvPr/>
        </p:nvSpPr>
        <p:spPr bwMode="auto">
          <a:xfrm>
            <a:off x="8510144" y="2279430"/>
            <a:ext cx="2624436" cy="646331"/>
          </a:xfrm>
          <a:prstGeom prst="rect">
            <a:avLst/>
          </a:prstGeom>
          <a:noFill/>
          <a:ln w="9525">
            <a:noFill/>
            <a:miter lim="800000"/>
            <a:headEnd/>
            <a:tailEnd/>
          </a:ln>
        </p:spPr>
        <p:txBody>
          <a:bodyPr wrap="none">
            <a:spAutoFit/>
          </a:bodyPr>
          <a:lstStyle/>
          <a:p>
            <a:r>
              <a:rPr lang="en-US" altLang="zh-CN" sz="3600" b="1" dirty="0">
                <a:solidFill>
                  <a:srgbClr val="19304E"/>
                </a:solidFill>
                <a:latin typeface="Freestyle Script" pitchFamily="66" charset="0"/>
                <a:ea typeface="微软雅黑" pitchFamily="34" charset="-122"/>
              </a:rPr>
              <a:t> </a:t>
            </a:r>
            <a:r>
              <a:rPr lang="en-US" altLang="zh-CN" sz="3600" b="1" dirty="0" smtClean="0">
                <a:solidFill>
                  <a:srgbClr val="19304E"/>
                </a:solidFill>
                <a:latin typeface="Freestyle Script" pitchFamily="66" charset="0"/>
                <a:ea typeface="微软雅黑" pitchFamily="34" charset="-122"/>
              </a:rPr>
              <a:t>Why choose UCR?</a:t>
            </a:r>
            <a:endParaRPr lang="zh-CN" altLang="en-US" sz="3600" dirty="0"/>
          </a:p>
        </p:txBody>
      </p:sp>
      <p:sp>
        <p:nvSpPr>
          <p:cNvPr id="22" name="折角形 21"/>
          <p:cNvSpPr>
            <a:spLocks noChangeAspect="1"/>
          </p:cNvSpPr>
          <p:nvPr/>
        </p:nvSpPr>
        <p:spPr bwMode="auto">
          <a:xfrm>
            <a:off x="252242" y="567564"/>
            <a:ext cx="6905303" cy="5551136"/>
          </a:xfrm>
          <a:prstGeom prst="foldedCorner">
            <a:avLst>
              <a:gd name="adj" fmla="val 528"/>
            </a:avLst>
          </a:prstGeom>
          <a:solidFill>
            <a:srgbClr val="92D050">
              <a:alpha val="50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72009" tIns="36005" rIns="72009" bIns="36005" rtlCol="0" anchor="t" anchorCtr="0">
            <a:spAutoFit/>
          </a:bodyPr>
          <a:lstStyle/>
          <a:p>
            <a:endParaRPr lang="en-US" altLang="zh-CN" sz="2000" b="1" dirty="0" smtClean="0">
              <a:latin typeface="Arial" pitchFamily="34" charset="0"/>
              <a:cs typeface="Arial" pitchFamily="34" charset="0"/>
              <a:sym typeface="宋体" charset="0"/>
            </a:endParaRPr>
          </a:p>
          <a:p>
            <a:r>
              <a:rPr lang="en-US" altLang="zh-CN" sz="3000" b="1" dirty="0" smtClean="0">
                <a:latin typeface="Arial" pitchFamily="34" charset="0"/>
                <a:cs typeface="Arial" pitchFamily="34" charset="0"/>
                <a:sym typeface="宋体" charset="0"/>
              </a:rPr>
              <a:t>﹡  RIGHT WHERE YOU WANT TO BE</a:t>
            </a:r>
          </a:p>
          <a:p>
            <a:r>
              <a:rPr lang="en-US" altLang="zh-CN" dirty="0" smtClean="0">
                <a:solidFill>
                  <a:srgbClr val="990000"/>
                </a:solidFill>
                <a:latin typeface="Arial" pitchFamily="34" charset="0"/>
                <a:cs typeface="Arial" pitchFamily="34" charset="0"/>
                <a:sym typeface="宋体" charset="0"/>
              </a:rPr>
              <a:t>         </a:t>
            </a:r>
            <a:r>
              <a:rPr lang="en-US" altLang="zh-CN" dirty="0" smtClean="0">
                <a:solidFill>
                  <a:schemeClr val="bg1"/>
                </a:solidFill>
                <a:latin typeface="Arial" pitchFamily="34" charset="0"/>
                <a:cs typeface="Arial" pitchFamily="34" charset="0"/>
                <a:sym typeface="宋体" charset="0"/>
              </a:rPr>
              <a:t>University of California, Riverside</a:t>
            </a:r>
          </a:p>
          <a:p>
            <a:endParaRPr lang="en-US" altLang="zh-CN" sz="2000" dirty="0" smtClean="0">
              <a:solidFill>
                <a:schemeClr val="tx1">
                  <a:lumMod val="75000"/>
                  <a:lumOff val="25000"/>
                </a:schemeClr>
              </a:solidFill>
              <a:latin typeface="Arial" pitchFamily="34" charset="0"/>
              <a:cs typeface="Arial" pitchFamily="34" charset="0"/>
              <a:sym typeface="宋体" charset="0"/>
            </a:endParaRPr>
          </a:p>
          <a:p>
            <a:r>
              <a:rPr lang="en-US" altLang="zh-CN" sz="3000" b="1" dirty="0" smtClean="0">
                <a:latin typeface="Arial" pitchFamily="34" charset="0"/>
                <a:cs typeface="Arial" pitchFamily="34" charset="0"/>
                <a:sym typeface="宋体" charset="0"/>
              </a:rPr>
              <a:t>﹡  WORLD-CLASS ACADEMICS</a:t>
            </a:r>
            <a:endParaRPr lang="en-US" altLang="zh-CN" sz="3000" b="1" dirty="0" smtClean="0">
              <a:solidFill>
                <a:schemeClr val="tx1">
                  <a:lumMod val="75000"/>
                  <a:lumOff val="25000"/>
                </a:schemeClr>
              </a:solidFill>
              <a:latin typeface="Arial" pitchFamily="34" charset="0"/>
              <a:cs typeface="Arial" pitchFamily="34" charset="0"/>
              <a:sym typeface="宋体" charset="0"/>
            </a:endParaRPr>
          </a:p>
          <a:p>
            <a:r>
              <a:rPr lang="en-US" altLang="zh-CN" b="1" dirty="0" smtClean="0">
                <a:solidFill>
                  <a:schemeClr val="bg1"/>
                </a:solidFill>
                <a:latin typeface="Arial" pitchFamily="34" charset="0"/>
                <a:cs typeface="Arial" pitchFamily="34" charset="0"/>
                <a:sym typeface="宋体" charset="0"/>
              </a:rPr>
              <a:t>         </a:t>
            </a:r>
            <a:r>
              <a:rPr lang="en-US" altLang="zh-CN" dirty="0" smtClean="0">
                <a:solidFill>
                  <a:schemeClr val="bg1"/>
                </a:solidFill>
                <a:latin typeface="Arial" pitchFamily="34" charset="0"/>
                <a:cs typeface="Arial" pitchFamily="34" charset="0"/>
                <a:sym typeface="宋体" charset="0"/>
              </a:rPr>
              <a:t>Achieve Excellence with a Prestigious Faculty</a:t>
            </a:r>
          </a:p>
          <a:p>
            <a:endParaRPr lang="en-US" altLang="zh-CN" sz="2000" dirty="0" smtClean="0">
              <a:solidFill>
                <a:srgbClr val="990000"/>
              </a:solidFill>
              <a:latin typeface="Arial" pitchFamily="34" charset="0"/>
              <a:cs typeface="Arial" pitchFamily="34" charset="0"/>
              <a:sym typeface="宋体" charset="0"/>
            </a:endParaRPr>
          </a:p>
          <a:p>
            <a:r>
              <a:rPr lang="en-US" altLang="zh-CN" sz="3000" b="1" dirty="0" smtClean="0">
                <a:solidFill>
                  <a:srgbClr val="000000"/>
                </a:solidFill>
                <a:latin typeface="Arial" pitchFamily="34" charset="0"/>
                <a:cs typeface="Arial" pitchFamily="34" charset="0"/>
                <a:sym typeface="宋体" charset="0"/>
              </a:rPr>
              <a:t>﹡  THE AMERICAN EXPERIENCE</a:t>
            </a:r>
            <a:endParaRPr lang="en-US" altLang="zh-CN" sz="3000" b="1" dirty="0" smtClean="0">
              <a:solidFill>
                <a:srgbClr val="990000"/>
              </a:solidFill>
              <a:latin typeface="Arial" pitchFamily="34" charset="0"/>
              <a:cs typeface="Arial" pitchFamily="34" charset="0"/>
              <a:sym typeface="宋体" charset="0"/>
            </a:endParaRPr>
          </a:p>
          <a:p>
            <a:r>
              <a:rPr lang="en-US" altLang="zh-CN" dirty="0" smtClean="0">
                <a:solidFill>
                  <a:schemeClr val="bg1"/>
                </a:solidFill>
                <a:latin typeface="Arial" pitchFamily="34" charset="0"/>
                <a:cs typeface="Arial" pitchFamily="34" charset="0"/>
                <a:sym typeface="宋体" charset="0"/>
              </a:rPr>
              <a:t>         Excel in a Safe, Supportive and Sustainable Environment</a:t>
            </a:r>
          </a:p>
          <a:p>
            <a:endParaRPr lang="en-US" altLang="zh-CN" sz="2000" dirty="0" smtClean="0">
              <a:latin typeface="Arial" pitchFamily="34" charset="0"/>
              <a:cs typeface="Arial" pitchFamily="34" charset="0"/>
              <a:sym typeface="宋体" charset="0"/>
            </a:endParaRPr>
          </a:p>
          <a:p>
            <a:r>
              <a:rPr lang="en-US" altLang="zh-CN" sz="3000" b="1" dirty="0" smtClean="0">
                <a:latin typeface="Arial" pitchFamily="34" charset="0"/>
                <a:cs typeface="Arial" pitchFamily="34" charset="0"/>
                <a:sym typeface="宋体" charset="0"/>
              </a:rPr>
              <a:t>﹡  BEYOND THE CLASSROOM</a:t>
            </a:r>
          </a:p>
          <a:p>
            <a:r>
              <a:rPr lang="en-US" altLang="zh-CN" dirty="0" smtClean="0">
                <a:solidFill>
                  <a:schemeClr val="bg1"/>
                </a:solidFill>
                <a:latin typeface="Arial" pitchFamily="34" charset="0"/>
                <a:cs typeface="Arial" pitchFamily="34" charset="0"/>
                <a:sym typeface="宋体" charset="0"/>
              </a:rPr>
              <a:t>         Fast Forward to Professional Success</a:t>
            </a:r>
          </a:p>
          <a:p>
            <a:endParaRPr lang="en-US" altLang="zh-CN" dirty="0" smtClean="0">
              <a:solidFill>
                <a:srgbClr val="990000"/>
              </a:solidFill>
              <a:latin typeface="Arial" pitchFamily="34" charset="0"/>
              <a:cs typeface="Arial" pitchFamily="34" charset="0"/>
              <a:sym typeface="宋体" charset="0"/>
            </a:endParaRPr>
          </a:p>
          <a:p>
            <a:r>
              <a:rPr lang="en-US" altLang="zh-CN" sz="3000" b="1" dirty="0" smtClean="0">
                <a:solidFill>
                  <a:srgbClr val="000000"/>
                </a:solidFill>
                <a:latin typeface="Arial" pitchFamily="34" charset="0"/>
                <a:cs typeface="Arial" pitchFamily="34" charset="0"/>
                <a:sym typeface="宋体" charset="0"/>
              </a:rPr>
              <a:t>﹡  DIVERSITY</a:t>
            </a:r>
          </a:p>
          <a:p>
            <a:r>
              <a:rPr lang="en-US" altLang="zh-CN" dirty="0" smtClean="0">
                <a:solidFill>
                  <a:schemeClr val="bg1"/>
                </a:solidFill>
                <a:latin typeface="Arial" pitchFamily="34" charset="0"/>
                <a:cs typeface="Arial" pitchFamily="34" charset="0"/>
                <a:sym typeface="宋体" charset="0"/>
              </a:rPr>
              <a:t>         Discover a Global Community</a:t>
            </a:r>
          </a:p>
          <a:p>
            <a:endParaRPr lang="zh-CN" altLang="en-US" dirty="0" smtClean="0">
              <a:solidFill>
                <a:schemeClr val="bg1"/>
              </a:solidFill>
              <a:latin typeface="Arial" pitchFamily="34" charset="0"/>
              <a:cs typeface="Arial" pitchFamily="34" charset="0"/>
              <a:sym typeface="宋体" charset="0"/>
            </a:endParaRPr>
          </a:p>
        </p:txBody>
      </p:sp>
    </p:spTree>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图片 3"/>
          <p:cNvPicPr>
            <a:picLocks noChangeAspect="1"/>
          </p:cNvPicPr>
          <p:nvPr/>
        </p:nvPicPr>
        <p:blipFill>
          <a:blip r:embed="rId2"/>
          <a:srcRect b="25000"/>
          <a:stretch>
            <a:fillRect/>
          </a:stretch>
        </p:blipFill>
        <p:spPr bwMode="auto">
          <a:xfrm>
            <a:off x="0" y="0"/>
            <a:ext cx="12192000" cy="6858000"/>
          </a:xfrm>
          <a:prstGeom prst="rect">
            <a:avLst/>
          </a:prstGeom>
          <a:noFill/>
          <a:ln w="9525">
            <a:noFill/>
            <a:miter lim="800000"/>
            <a:headEnd/>
            <a:tailEnd/>
          </a:ln>
        </p:spPr>
      </p:pic>
      <p:sp>
        <p:nvSpPr>
          <p:cNvPr id="17411" name="等腰三角形 1"/>
          <p:cNvSpPr>
            <a:spLocks noChangeArrowheads="1"/>
          </p:cNvSpPr>
          <p:nvPr/>
        </p:nvSpPr>
        <p:spPr bwMode="auto">
          <a:xfrm rot="10800000">
            <a:off x="-790575" y="0"/>
            <a:ext cx="13773150" cy="4733925"/>
          </a:xfrm>
          <a:prstGeom prst="triangle">
            <a:avLst>
              <a:gd name="adj" fmla="val 50037"/>
            </a:avLst>
          </a:prstGeom>
          <a:solidFill>
            <a:srgbClr val="000000">
              <a:alpha val="50195"/>
            </a:srgbClr>
          </a:solidFill>
          <a:ln w="9525">
            <a:noFill/>
            <a:miter lim="800000"/>
            <a:headEnd/>
            <a:tailEnd/>
          </a:ln>
        </p:spPr>
        <p:txBody>
          <a:bodyPr lIns="72009" tIns="36005" rIns="72009" bIns="36005" anchor="ctr"/>
          <a:lstStyle/>
          <a:p>
            <a:pPr algn="r"/>
            <a:endParaRPr lang="zh-CN" altLang="en-US" sz="1200">
              <a:solidFill>
                <a:srgbClr val="FFFFFF"/>
              </a:solidFill>
              <a:latin typeface="宋体" pitchFamily="2" charset="-122"/>
              <a:sym typeface="Calibri" pitchFamily="34" charset="0"/>
            </a:endParaRPr>
          </a:p>
        </p:txBody>
      </p:sp>
      <p:sp>
        <p:nvSpPr>
          <p:cNvPr id="24580" name="椭圆 22"/>
          <p:cNvSpPr>
            <a:spLocks noChangeArrowheads="1"/>
          </p:cNvSpPr>
          <p:nvPr/>
        </p:nvSpPr>
        <p:spPr bwMode="auto">
          <a:xfrm>
            <a:off x="587953" y="2220913"/>
            <a:ext cx="2692400" cy="2614612"/>
          </a:xfrm>
          <a:prstGeom prst="ellipse">
            <a:avLst/>
          </a:prstGeom>
          <a:solidFill>
            <a:srgbClr val="FFC000">
              <a:alpha val="78038"/>
            </a:srgbClr>
          </a:solidFill>
          <a:ln w="12700">
            <a:noFill/>
            <a:bevel/>
            <a:headEnd/>
            <a:tailEnd/>
          </a:ln>
        </p:spPr>
        <p:txBody>
          <a:bodyPr lIns="72009" tIns="36005" rIns="72009" bIns="36005" anchor="ctr"/>
          <a:lstStyle/>
          <a:p>
            <a:pPr algn="ctr"/>
            <a:endParaRPr lang="zh-CN" altLang="en-US" sz="1100">
              <a:solidFill>
                <a:srgbClr val="FFFFFF"/>
              </a:solidFill>
              <a:latin typeface="宋体" pitchFamily="2" charset="-122"/>
              <a:sym typeface="宋体" pitchFamily="2" charset="-122"/>
            </a:endParaRPr>
          </a:p>
        </p:txBody>
      </p:sp>
      <p:sp>
        <p:nvSpPr>
          <p:cNvPr id="24581" name="椭圆 22"/>
          <p:cNvSpPr>
            <a:spLocks noChangeArrowheads="1"/>
          </p:cNvSpPr>
          <p:nvPr/>
        </p:nvSpPr>
        <p:spPr bwMode="auto">
          <a:xfrm>
            <a:off x="2183390" y="1452563"/>
            <a:ext cx="2693988" cy="2614612"/>
          </a:xfrm>
          <a:prstGeom prst="ellipse">
            <a:avLst/>
          </a:prstGeom>
          <a:solidFill>
            <a:srgbClr val="00B0EE">
              <a:alpha val="77254"/>
            </a:srgbClr>
          </a:solidFill>
          <a:ln w="9525">
            <a:noFill/>
            <a:round/>
            <a:headEnd/>
            <a:tailEnd/>
          </a:ln>
        </p:spPr>
        <p:txBody>
          <a:bodyPr lIns="72009" tIns="36005" rIns="72009" bIns="36005" anchor="ctr"/>
          <a:lstStyle/>
          <a:p>
            <a:pPr algn="ctr"/>
            <a:endParaRPr lang="zh-CN" altLang="en-US" sz="1100">
              <a:solidFill>
                <a:srgbClr val="FFFFFF"/>
              </a:solidFill>
              <a:latin typeface="宋体" pitchFamily="2" charset="-122"/>
              <a:sym typeface="宋体" pitchFamily="2" charset="-122"/>
            </a:endParaRPr>
          </a:p>
        </p:txBody>
      </p:sp>
      <p:sp>
        <p:nvSpPr>
          <p:cNvPr id="24582" name="椭圆 22"/>
          <p:cNvSpPr>
            <a:spLocks noChangeArrowheads="1"/>
          </p:cNvSpPr>
          <p:nvPr/>
        </p:nvSpPr>
        <p:spPr bwMode="auto">
          <a:xfrm>
            <a:off x="332365" y="333375"/>
            <a:ext cx="2692400" cy="2614613"/>
          </a:xfrm>
          <a:prstGeom prst="ellipse">
            <a:avLst/>
          </a:prstGeom>
          <a:solidFill>
            <a:srgbClr val="E6005D">
              <a:alpha val="77254"/>
            </a:srgbClr>
          </a:solidFill>
          <a:ln w="9525">
            <a:noFill/>
            <a:round/>
            <a:headEnd/>
            <a:tailEnd/>
          </a:ln>
        </p:spPr>
        <p:txBody>
          <a:bodyPr lIns="72009" tIns="36005" rIns="72009" bIns="36005" anchor="ctr"/>
          <a:lstStyle/>
          <a:p>
            <a:pPr algn="ctr"/>
            <a:endParaRPr lang="zh-CN" altLang="en-US" sz="1100">
              <a:solidFill>
                <a:srgbClr val="FFFFFF"/>
              </a:solidFill>
              <a:latin typeface="宋体" pitchFamily="2" charset="-122"/>
              <a:sym typeface="宋体" pitchFamily="2" charset="-122"/>
            </a:endParaRPr>
          </a:p>
        </p:txBody>
      </p:sp>
      <p:grpSp>
        <p:nvGrpSpPr>
          <p:cNvPr id="3" name="组合 2"/>
          <p:cNvGrpSpPr>
            <a:grpSpLocks/>
          </p:cNvGrpSpPr>
          <p:nvPr/>
        </p:nvGrpSpPr>
        <p:grpSpPr bwMode="auto">
          <a:xfrm>
            <a:off x="934363" y="1717677"/>
            <a:ext cx="3309937" cy="861774"/>
            <a:chOff x="1995322" y="3709223"/>
            <a:chExt cx="3552826" cy="862145"/>
          </a:xfrm>
        </p:grpSpPr>
        <p:sp>
          <p:nvSpPr>
            <p:cNvPr id="11" name="文本框 33"/>
            <p:cNvSpPr>
              <a:spLocks noChangeArrowheads="1"/>
            </p:cNvSpPr>
            <p:nvPr/>
          </p:nvSpPr>
          <p:spPr bwMode="auto">
            <a:xfrm>
              <a:off x="2302041" y="3709223"/>
              <a:ext cx="3087636" cy="862145"/>
            </a:xfrm>
            <a:prstGeom prst="rect">
              <a:avLst/>
            </a:prstGeom>
            <a:noFill/>
            <a:ln>
              <a:noFill/>
            </a:ln>
            <a:effectLst>
              <a:outerShdw blurRad="63500" dist="38100" algn="l" rotWithShape="0">
                <a:srgbClr val="000000">
                  <a:alpha val="39999"/>
                </a:srgbClr>
              </a:outerShdw>
            </a:effectLst>
            <a:extLst>
              <a:ext uri="{909E8E84-426E-40dd-AFC4-6F175D3DCCD1}"/>
              <a:ext uri="{91240B29-F687-4f45-9708-019B960494DF}"/>
            </a:extLst>
          </p:spPr>
          <p:txBody>
            <a:bodyPr>
              <a:spAutoFit/>
            </a:bodyPr>
            <a:lstStyle/>
            <a:p>
              <a:pPr algn="ctr">
                <a:buFont typeface="Arial" pitchFamily="34" charset="0"/>
                <a:buNone/>
                <a:defRPr/>
              </a:pPr>
              <a:r>
                <a:rPr lang="en-US" altLang="zh-CN" sz="5000" b="1" dirty="0" smtClean="0">
                  <a:solidFill>
                    <a:schemeClr val="bg1"/>
                  </a:solidFill>
                  <a:effectLst>
                    <a:outerShdw blurRad="38100" dist="38100" dir="2700000" algn="tl">
                      <a:srgbClr val="C0C0C0"/>
                    </a:outerShdw>
                  </a:effectLst>
                  <a:latin typeface="Calibri" pitchFamily="34" charset="0"/>
                  <a:sym typeface="Calibri" pitchFamily="34" charset="0"/>
                </a:rPr>
                <a:t>Part 2</a:t>
              </a:r>
              <a:endParaRPr lang="zh-CN" altLang="en-US" sz="5000" b="1" dirty="0">
                <a:solidFill>
                  <a:schemeClr val="bg1"/>
                </a:solidFill>
                <a:effectLst>
                  <a:outerShdw blurRad="38100" dist="38100" dir="2700000" algn="tl">
                    <a:srgbClr val="C0C0C0"/>
                  </a:outerShdw>
                </a:effectLst>
                <a:latin typeface="Calibri" pitchFamily="34" charset="0"/>
                <a:sym typeface="宋体" pitchFamily="2" charset="-122"/>
              </a:endParaRPr>
            </a:p>
          </p:txBody>
        </p:sp>
        <p:sp>
          <p:nvSpPr>
            <p:cNvPr id="17422" name="直接连接符 49"/>
            <p:cNvSpPr>
              <a:spLocks noChangeShapeType="1"/>
            </p:cNvSpPr>
            <p:nvPr/>
          </p:nvSpPr>
          <p:spPr bwMode="auto">
            <a:xfrm>
              <a:off x="1995322" y="3789990"/>
              <a:ext cx="3552826" cy="0"/>
            </a:xfrm>
            <a:prstGeom prst="line">
              <a:avLst/>
            </a:prstGeom>
            <a:noFill/>
            <a:ln w="6350">
              <a:solidFill>
                <a:schemeClr val="bg1"/>
              </a:solidFill>
              <a:bevel/>
              <a:headEnd/>
              <a:tailEnd/>
            </a:ln>
          </p:spPr>
          <p:txBody>
            <a:bodyPr/>
            <a:lstStyle/>
            <a:p>
              <a:endParaRPr lang="zh-CN" altLang="en-US"/>
            </a:p>
          </p:txBody>
        </p:sp>
        <p:sp>
          <p:nvSpPr>
            <p:cNvPr id="17423" name="直接连接符 50"/>
            <p:cNvSpPr>
              <a:spLocks noChangeShapeType="1"/>
            </p:cNvSpPr>
            <p:nvPr/>
          </p:nvSpPr>
          <p:spPr bwMode="auto">
            <a:xfrm>
              <a:off x="1995322" y="4502607"/>
              <a:ext cx="3552826" cy="0"/>
            </a:xfrm>
            <a:prstGeom prst="line">
              <a:avLst/>
            </a:prstGeom>
            <a:noFill/>
            <a:ln w="6350">
              <a:solidFill>
                <a:schemeClr val="bg1"/>
              </a:solidFill>
              <a:bevel/>
              <a:headEnd/>
              <a:tailEnd/>
            </a:ln>
          </p:spPr>
          <p:txBody>
            <a:bodyPr/>
            <a:lstStyle/>
            <a:p>
              <a:endParaRPr lang="zh-CN" altLang="en-US"/>
            </a:p>
          </p:txBody>
        </p:sp>
      </p:grpSp>
      <p:sp>
        <p:nvSpPr>
          <p:cNvPr id="17419" name="直接连接符 50"/>
          <p:cNvSpPr>
            <a:spLocks noChangeShapeType="1"/>
          </p:cNvSpPr>
          <p:nvPr/>
        </p:nvSpPr>
        <p:spPr bwMode="auto">
          <a:xfrm>
            <a:off x="934363" y="2550085"/>
            <a:ext cx="3309937" cy="0"/>
          </a:xfrm>
          <a:prstGeom prst="line">
            <a:avLst/>
          </a:prstGeom>
          <a:noFill/>
          <a:ln w="6350">
            <a:solidFill>
              <a:schemeClr val="bg1"/>
            </a:solidFill>
            <a:bevel/>
            <a:headEnd/>
            <a:tailEnd/>
          </a:ln>
        </p:spPr>
        <p:txBody>
          <a:bodyPr/>
          <a:lstStyle/>
          <a:p>
            <a:endParaRPr lang="zh-CN" altLang="en-US"/>
          </a:p>
        </p:txBody>
      </p:sp>
      <p:sp>
        <p:nvSpPr>
          <p:cNvPr id="17420" name="直接连接符 50"/>
          <p:cNvSpPr>
            <a:spLocks noChangeShapeType="1"/>
          </p:cNvSpPr>
          <p:nvPr/>
        </p:nvSpPr>
        <p:spPr bwMode="auto">
          <a:xfrm>
            <a:off x="934363" y="1755383"/>
            <a:ext cx="3309937" cy="0"/>
          </a:xfrm>
          <a:prstGeom prst="line">
            <a:avLst/>
          </a:prstGeom>
          <a:noFill/>
          <a:ln w="6350">
            <a:solidFill>
              <a:schemeClr val="bg1"/>
            </a:solidFill>
            <a:bevel/>
            <a:headEnd/>
            <a:tailEnd/>
          </a:ln>
        </p:spPr>
        <p:txBody>
          <a:bodyPr/>
          <a:lstStyle/>
          <a:p>
            <a:endParaRPr lang="zh-CN" altLang="en-US"/>
          </a:p>
        </p:txBody>
      </p:sp>
      <p:sp>
        <p:nvSpPr>
          <p:cNvPr id="14" name="矩形 13"/>
          <p:cNvSpPr>
            <a:spLocks noChangeArrowheads="1"/>
          </p:cNvSpPr>
          <p:nvPr/>
        </p:nvSpPr>
        <p:spPr bwMode="auto">
          <a:xfrm>
            <a:off x="2280010" y="2725520"/>
            <a:ext cx="2762250" cy="646331"/>
          </a:xfrm>
          <a:prstGeom prst="rect">
            <a:avLst/>
          </a:prstGeom>
          <a:noFill/>
          <a:ln w="9525">
            <a:noFill/>
            <a:miter lim="800000"/>
            <a:headEnd/>
            <a:tailEnd/>
          </a:ln>
        </p:spPr>
        <p:txBody>
          <a:bodyPr>
            <a:spAutoFit/>
          </a:bodyPr>
          <a:lstStyle/>
          <a:p>
            <a:r>
              <a:rPr lang="zh-CN" altLang="en-US" sz="3600" b="1" dirty="0" smtClean="0">
                <a:latin typeface="微软雅黑" pitchFamily="34" charset="-122"/>
                <a:ea typeface="微软雅黑" pitchFamily="34" charset="-122"/>
              </a:rPr>
              <a:t>学院及专业</a:t>
            </a:r>
            <a:endParaRPr lang="zh-CN" altLang="en-US" sz="3600" b="1" dirty="0">
              <a:latin typeface="微软雅黑" pitchFamily="34" charset="-122"/>
              <a:ea typeface="微软雅黑" pitchFamily="34" charset="-122"/>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wheel(1)">
                                      <p:cBhvr>
                                        <p:cTn id="10" dur="2000"/>
                                        <p:tgtEl>
                                          <p:spTgt spid="2458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4581"/>
                                        </p:tgtEl>
                                        <p:attrNameLst>
                                          <p:attrName>style.visibility</p:attrName>
                                        </p:attrNameLst>
                                      </p:cBhvr>
                                      <p:to>
                                        <p:strVal val="visible"/>
                                      </p:to>
                                    </p:set>
                                    <p:animEffect transition="in" filter="wheel(1)">
                                      <p:cBhvr>
                                        <p:cTn id="13" dur="2000"/>
                                        <p:tgtEl>
                                          <p:spTgt spid="2458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4582"/>
                                        </p:tgtEl>
                                        <p:attrNameLst>
                                          <p:attrName>style.visibility</p:attrName>
                                        </p:attrNameLst>
                                      </p:cBhvr>
                                      <p:to>
                                        <p:strVal val="visible"/>
                                      </p:to>
                                    </p:set>
                                    <p:animEffect transition="in" filter="wheel(1)">
                                      <p:cBhvr>
                                        <p:cTn id="16" dur="20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P spid="24581" grpId="0" animBg="1"/>
      <p:bldP spid="24582"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图片 1" descr="DSC_4170.jpg"/>
          <p:cNvPicPr>
            <a:picLocks noChangeAspect="1"/>
          </p:cNvPicPr>
          <p:nvPr/>
        </p:nvPicPr>
        <p:blipFill>
          <a:blip r:embed="rId2"/>
          <a:srcRect/>
          <a:stretch>
            <a:fillRect/>
          </a:stretch>
        </p:blipFill>
        <p:spPr bwMode="auto">
          <a:xfrm>
            <a:off x="0" y="-101600"/>
            <a:ext cx="12192000" cy="6959600"/>
          </a:xfrm>
          <a:prstGeom prst="rect">
            <a:avLst/>
          </a:prstGeom>
          <a:noFill/>
          <a:ln w="9525">
            <a:noFill/>
            <a:miter lim="800000"/>
            <a:headEnd/>
            <a:tailEnd/>
          </a:ln>
        </p:spPr>
      </p:pic>
      <p:sp>
        <p:nvSpPr>
          <p:cNvPr id="20486" name="椭圆 22"/>
          <p:cNvSpPr>
            <a:spLocks noChangeArrowheads="1"/>
          </p:cNvSpPr>
          <p:nvPr/>
        </p:nvSpPr>
        <p:spPr bwMode="auto">
          <a:xfrm>
            <a:off x="8437563" y="1116013"/>
            <a:ext cx="3459162" cy="3443287"/>
          </a:xfrm>
          <a:prstGeom prst="ellipse">
            <a:avLst/>
          </a:prstGeom>
          <a:solidFill>
            <a:srgbClr val="00B0EE">
              <a:alpha val="77254"/>
            </a:srgbClr>
          </a:solidFill>
          <a:ln w="9525">
            <a:noFill/>
            <a:round/>
            <a:headEnd/>
            <a:tailEnd/>
          </a:ln>
        </p:spPr>
        <p:txBody>
          <a:bodyPr lIns="72009" tIns="36005" rIns="72009" bIns="36005" anchor="ctr"/>
          <a:lstStyle/>
          <a:p>
            <a:pPr algn="ctr"/>
            <a:endParaRPr lang="zh-CN" altLang="en-US" sz="1000">
              <a:solidFill>
                <a:srgbClr val="FFFFFF"/>
              </a:solidFill>
              <a:latin typeface="宋体" pitchFamily="2" charset="-122"/>
              <a:sym typeface="宋体" pitchFamily="2" charset="-122"/>
            </a:endParaRPr>
          </a:p>
        </p:txBody>
      </p:sp>
      <p:grpSp>
        <p:nvGrpSpPr>
          <p:cNvPr id="22" name="组合 21"/>
          <p:cNvGrpSpPr/>
          <p:nvPr/>
        </p:nvGrpSpPr>
        <p:grpSpPr>
          <a:xfrm>
            <a:off x="8343900" y="2084388"/>
            <a:ext cx="3616325" cy="856767"/>
            <a:chOff x="8343900" y="2084388"/>
            <a:chExt cx="3616325" cy="856767"/>
          </a:xfrm>
        </p:grpSpPr>
        <p:sp>
          <p:nvSpPr>
            <p:cNvPr id="6" name="文本框 33"/>
            <p:cNvSpPr>
              <a:spLocks noChangeArrowheads="1"/>
            </p:cNvSpPr>
            <p:nvPr/>
          </p:nvSpPr>
          <p:spPr bwMode="auto">
            <a:xfrm>
              <a:off x="8447088" y="2167156"/>
              <a:ext cx="3513137" cy="707886"/>
            </a:xfrm>
            <a:prstGeom prst="rect">
              <a:avLst/>
            </a:prstGeom>
            <a:noFill/>
            <a:ln>
              <a:noFill/>
            </a:ln>
            <a:effectLst>
              <a:outerShdw blurRad="63500" dist="38100" algn="l" rotWithShape="0">
                <a:srgbClr val="000000">
                  <a:alpha val="39999"/>
                </a:srgbClr>
              </a:outerShdw>
            </a:effectLst>
            <a:extLst>
              <a:ext uri="{909E8E84-426E-40dd-AFC4-6F175D3DCCD1}"/>
              <a:ext uri="{91240B29-F687-4f45-9708-019B960494DF}"/>
            </a:extLst>
          </p:spPr>
          <p:txBody>
            <a:bodyPr>
              <a:spAutoFit/>
            </a:bodyPr>
            <a:lstStyle>
              <a:lvl1pPr eaLnBrk="0" hangingPunct="0">
                <a:defRPr sz="1500">
                  <a:solidFill>
                    <a:schemeClr val="tx1"/>
                  </a:solidFill>
                  <a:latin typeface="Arial" pitchFamily="34" charset="0"/>
                  <a:ea typeface="宋体" pitchFamily="2" charset="-122"/>
                </a:defRPr>
              </a:lvl1pPr>
              <a:lvl2pPr marL="742950" indent="-285750" eaLnBrk="0" hangingPunct="0">
                <a:defRPr sz="1500">
                  <a:solidFill>
                    <a:schemeClr val="tx1"/>
                  </a:solidFill>
                  <a:latin typeface="Arial" pitchFamily="34" charset="0"/>
                  <a:ea typeface="宋体" pitchFamily="2" charset="-122"/>
                </a:defRPr>
              </a:lvl2pPr>
              <a:lvl3pPr marL="1143000" indent="-228600" eaLnBrk="0" hangingPunct="0">
                <a:defRPr sz="1500">
                  <a:solidFill>
                    <a:schemeClr val="tx1"/>
                  </a:solidFill>
                  <a:latin typeface="Arial" pitchFamily="34" charset="0"/>
                  <a:ea typeface="宋体" pitchFamily="2" charset="-122"/>
                </a:defRPr>
              </a:lvl3pPr>
              <a:lvl4pPr marL="1600200" indent="-228600" eaLnBrk="0" hangingPunct="0">
                <a:defRPr sz="1500">
                  <a:solidFill>
                    <a:schemeClr val="tx1"/>
                  </a:solidFill>
                  <a:latin typeface="Arial" pitchFamily="34" charset="0"/>
                  <a:ea typeface="宋体" pitchFamily="2" charset="-122"/>
                </a:defRPr>
              </a:lvl4pPr>
              <a:lvl5pPr marL="2057400" indent="-228600" eaLnBrk="0" hangingPunct="0">
                <a:defRPr sz="1500">
                  <a:solidFill>
                    <a:schemeClr val="tx1"/>
                  </a:solidFill>
                  <a:latin typeface="Arial" pitchFamily="34" charset="0"/>
                  <a:ea typeface="宋体" pitchFamily="2" charset="-122"/>
                </a:defRPr>
              </a:lvl5pPr>
              <a:lvl6pPr marL="2514600" indent="-228600" defTabSz="777875" eaLnBrk="0" fontAlgn="base" hangingPunct="0">
                <a:spcBef>
                  <a:spcPct val="0"/>
                </a:spcBef>
                <a:spcAft>
                  <a:spcPct val="0"/>
                </a:spcAft>
                <a:buFont typeface="Arial" pitchFamily="34" charset="0"/>
                <a:defRPr sz="1500">
                  <a:solidFill>
                    <a:schemeClr val="tx1"/>
                  </a:solidFill>
                  <a:latin typeface="Arial" pitchFamily="34" charset="0"/>
                  <a:ea typeface="宋体" pitchFamily="2" charset="-122"/>
                </a:defRPr>
              </a:lvl6pPr>
              <a:lvl7pPr marL="2971800" indent="-228600" defTabSz="777875" eaLnBrk="0" fontAlgn="base" hangingPunct="0">
                <a:spcBef>
                  <a:spcPct val="0"/>
                </a:spcBef>
                <a:spcAft>
                  <a:spcPct val="0"/>
                </a:spcAft>
                <a:buFont typeface="Arial" pitchFamily="34" charset="0"/>
                <a:defRPr sz="1500">
                  <a:solidFill>
                    <a:schemeClr val="tx1"/>
                  </a:solidFill>
                  <a:latin typeface="Arial" pitchFamily="34" charset="0"/>
                  <a:ea typeface="宋体" pitchFamily="2" charset="-122"/>
                </a:defRPr>
              </a:lvl7pPr>
              <a:lvl8pPr marL="3429000" indent="-228600" defTabSz="777875" eaLnBrk="0" fontAlgn="base" hangingPunct="0">
                <a:spcBef>
                  <a:spcPct val="0"/>
                </a:spcBef>
                <a:spcAft>
                  <a:spcPct val="0"/>
                </a:spcAft>
                <a:buFont typeface="Arial" pitchFamily="34" charset="0"/>
                <a:defRPr sz="1500">
                  <a:solidFill>
                    <a:schemeClr val="tx1"/>
                  </a:solidFill>
                  <a:latin typeface="Arial" pitchFamily="34" charset="0"/>
                  <a:ea typeface="宋体" pitchFamily="2" charset="-122"/>
                </a:defRPr>
              </a:lvl8pPr>
              <a:lvl9pPr marL="3886200" indent="-228600" defTabSz="777875" eaLnBrk="0" fontAlgn="base" hangingPunct="0">
                <a:spcBef>
                  <a:spcPct val="0"/>
                </a:spcBef>
                <a:spcAft>
                  <a:spcPct val="0"/>
                </a:spcAft>
                <a:buFont typeface="Arial" pitchFamily="34" charset="0"/>
                <a:defRPr sz="1500">
                  <a:solidFill>
                    <a:schemeClr val="tx1"/>
                  </a:solidFill>
                  <a:latin typeface="Arial" pitchFamily="34" charset="0"/>
                  <a:ea typeface="宋体" pitchFamily="2" charset="-122"/>
                </a:defRPr>
              </a:lvl9pPr>
            </a:lstStyle>
            <a:p>
              <a:pPr algn="ctr" eaLnBrk="1" hangingPunct="1">
                <a:defRPr/>
              </a:pPr>
              <a:r>
                <a:rPr lang="zh-CN" altLang="en-US" sz="4000" b="1" dirty="0" smtClean="0">
                  <a:solidFill>
                    <a:schemeClr val="bg1"/>
                  </a:solidFill>
                  <a:latin typeface="微软雅黑" panose="020B0503020204020204" pitchFamily="34" charset="-122"/>
                  <a:ea typeface="微软雅黑" panose="020B0503020204020204" pitchFamily="34" charset="-122"/>
                  <a:sym typeface="宋体" pitchFamily="2" charset="-122"/>
                </a:rPr>
                <a:t>七大学院</a:t>
              </a:r>
              <a:endParaRPr lang="zh-CN" altLang="en-US" sz="4000" b="1" dirty="0">
                <a:solidFill>
                  <a:schemeClr val="bg1"/>
                </a:solidFill>
                <a:latin typeface="微软雅黑" panose="020B0503020204020204" pitchFamily="34" charset="-122"/>
                <a:ea typeface="微软雅黑" panose="020B0503020204020204" pitchFamily="34" charset="-122"/>
                <a:sym typeface="宋体" pitchFamily="2" charset="-122"/>
              </a:endParaRPr>
            </a:p>
          </p:txBody>
        </p:sp>
        <p:sp>
          <p:nvSpPr>
            <p:cNvPr id="20506" name="直接连接符 49"/>
            <p:cNvSpPr>
              <a:spLocks noChangeShapeType="1"/>
            </p:cNvSpPr>
            <p:nvPr/>
          </p:nvSpPr>
          <p:spPr bwMode="auto">
            <a:xfrm>
              <a:off x="8343900" y="2084388"/>
              <a:ext cx="3551824" cy="0"/>
            </a:xfrm>
            <a:prstGeom prst="line">
              <a:avLst/>
            </a:prstGeom>
            <a:noFill/>
            <a:ln w="6350">
              <a:solidFill>
                <a:schemeClr val="bg1"/>
              </a:solidFill>
              <a:bevel/>
              <a:headEnd/>
              <a:tailEnd/>
            </a:ln>
          </p:spPr>
          <p:txBody>
            <a:bodyPr/>
            <a:lstStyle/>
            <a:p>
              <a:endParaRPr lang="zh-CN" altLang="en-US"/>
            </a:p>
          </p:txBody>
        </p:sp>
        <p:sp>
          <p:nvSpPr>
            <p:cNvPr id="20507" name="直接连接符 50"/>
            <p:cNvSpPr>
              <a:spLocks noChangeShapeType="1"/>
            </p:cNvSpPr>
            <p:nvPr/>
          </p:nvSpPr>
          <p:spPr bwMode="auto">
            <a:xfrm>
              <a:off x="8343900" y="2941155"/>
              <a:ext cx="3598983" cy="0"/>
            </a:xfrm>
            <a:prstGeom prst="line">
              <a:avLst/>
            </a:prstGeom>
            <a:noFill/>
            <a:ln w="6350">
              <a:solidFill>
                <a:schemeClr val="bg1"/>
              </a:solidFill>
              <a:bevel/>
              <a:headEnd/>
              <a:tailEnd/>
            </a:ln>
          </p:spPr>
          <p:txBody>
            <a:bodyPr/>
            <a:lstStyle/>
            <a:p>
              <a:endParaRPr lang="zh-CN" altLang="en-US"/>
            </a:p>
          </p:txBody>
        </p:sp>
      </p:grpSp>
      <p:sp>
        <p:nvSpPr>
          <p:cNvPr id="15" name="梯形 14"/>
          <p:cNvSpPr/>
          <p:nvPr/>
        </p:nvSpPr>
        <p:spPr bwMode="auto">
          <a:xfrm rot="10800000" flipH="1">
            <a:off x="-2598738" y="-139700"/>
            <a:ext cx="11045826" cy="7031038"/>
          </a:xfrm>
          <a:prstGeom prst="trapezoid">
            <a:avLst>
              <a:gd name="adj" fmla="val 29519"/>
            </a:avLst>
          </a:prstGeom>
          <a:solidFill>
            <a:srgbClr val="000000">
              <a:alpha val="63922"/>
            </a:srgbClr>
          </a:solidFill>
          <a:ln>
            <a:noFill/>
          </a:ln>
          <a:extLst/>
        </p:spPr>
        <p:txBody>
          <a:bodyPr lIns="72009" tIns="36005" rIns="72009" bIns="36005" anchor="ctr"/>
          <a:lstStyle/>
          <a:p>
            <a:pPr algn="r">
              <a:defRPr/>
            </a:pPr>
            <a:endParaRPr lang="zh-CN" altLang="en-US" sz="1200" dirty="0">
              <a:solidFill>
                <a:srgbClr val="FFFFFF"/>
              </a:solidFill>
              <a:latin typeface="宋体" pitchFamily="2" charset="-122"/>
            </a:endParaRPr>
          </a:p>
        </p:txBody>
      </p:sp>
      <p:sp>
        <p:nvSpPr>
          <p:cNvPr id="20488" name="矩形 8"/>
          <p:cNvSpPr>
            <a:spLocks noChangeArrowheads="1"/>
          </p:cNvSpPr>
          <p:nvPr/>
        </p:nvSpPr>
        <p:spPr bwMode="auto">
          <a:xfrm>
            <a:off x="8851866" y="3018989"/>
            <a:ext cx="2600392" cy="646331"/>
          </a:xfrm>
          <a:prstGeom prst="rect">
            <a:avLst/>
          </a:prstGeom>
          <a:noFill/>
          <a:ln w="9525">
            <a:noFill/>
            <a:miter lim="800000"/>
            <a:headEnd/>
            <a:tailEnd/>
          </a:ln>
        </p:spPr>
        <p:txBody>
          <a:bodyPr wrap="none">
            <a:spAutoFit/>
          </a:bodyPr>
          <a:lstStyle/>
          <a:p>
            <a:r>
              <a:rPr lang="en-US" altLang="zh-CN" sz="3600" b="1" dirty="0" smtClean="0">
                <a:solidFill>
                  <a:srgbClr val="19304E"/>
                </a:solidFill>
                <a:latin typeface="Freestyle Script" pitchFamily="66" charset="0"/>
                <a:ea typeface="微软雅黑" pitchFamily="34" charset="-122"/>
              </a:rPr>
              <a:t>Colleges &amp; Schools</a:t>
            </a:r>
            <a:endParaRPr lang="zh-CN" altLang="en-US" sz="3600" b="1" dirty="0">
              <a:solidFill>
                <a:srgbClr val="19304E"/>
              </a:solidFill>
              <a:latin typeface="Freestyle Script" pitchFamily="66" charset="0"/>
              <a:ea typeface="微软雅黑" pitchFamily="34" charset="-122"/>
            </a:endParaRPr>
          </a:p>
        </p:txBody>
      </p:sp>
      <p:sp>
        <p:nvSpPr>
          <p:cNvPr id="16" name="圆角矩形 15"/>
          <p:cNvSpPr>
            <a:spLocks noChangeArrowheads="1"/>
          </p:cNvSpPr>
          <p:nvPr/>
        </p:nvSpPr>
        <p:spPr bwMode="auto">
          <a:xfrm>
            <a:off x="551794" y="857576"/>
            <a:ext cx="2160000" cy="864000"/>
          </a:xfrm>
          <a:prstGeom prst="roundRect">
            <a:avLst>
              <a:gd name="adj" fmla="val 16667"/>
            </a:avLst>
          </a:prstGeom>
          <a:solidFill>
            <a:schemeClr val="accent1">
              <a:lumMod val="75000"/>
            </a:schemeClr>
          </a:solidFill>
          <a:ln w="9525">
            <a:noFill/>
            <a:round/>
            <a:headEnd/>
            <a:tailEnd/>
          </a:ln>
        </p:spPr>
        <p:txBody>
          <a:bodyPr anchor="ctr" anchorCtr="1"/>
          <a:lstStyle/>
          <a:p>
            <a:pPr algn="ctr"/>
            <a:r>
              <a:rPr lang="zh-CN" altLang="en-US" sz="2000" dirty="0">
                <a:solidFill>
                  <a:schemeClr val="bg1"/>
                </a:solidFill>
                <a:latin typeface="Calibri"/>
                <a:ea typeface="黑体" pitchFamily="2" charset="-122"/>
              </a:rPr>
              <a:t>伯恩斯工程学院 </a:t>
            </a:r>
            <a:endParaRPr lang="en-US" altLang="zh-CN" sz="2000" dirty="0" smtClean="0">
              <a:solidFill>
                <a:schemeClr val="bg1"/>
              </a:solidFill>
              <a:latin typeface="Calibri"/>
              <a:ea typeface="黑体" pitchFamily="2" charset="-122"/>
            </a:endParaRPr>
          </a:p>
          <a:p>
            <a:pPr algn="ctr"/>
            <a:r>
              <a:rPr lang="en-US" altLang="zh-CN" sz="1200" dirty="0" smtClean="0">
                <a:solidFill>
                  <a:schemeClr val="bg1"/>
                </a:solidFill>
                <a:latin typeface="Arial Narrow" pitchFamily="34" charset="0"/>
                <a:ea typeface="黑体" pitchFamily="2" charset="-122"/>
              </a:rPr>
              <a:t>Bourns </a:t>
            </a:r>
            <a:r>
              <a:rPr lang="en-US" altLang="zh-CN" sz="1200" dirty="0">
                <a:solidFill>
                  <a:schemeClr val="bg1"/>
                </a:solidFill>
                <a:latin typeface="Arial Narrow" pitchFamily="34" charset="0"/>
                <a:ea typeface="黑体" pitchFamily="2" charset="-122"/>
              </a:rPr>
              <a:t>College of Engineering</a:t>
            </a:r>
            <a:endParaRPr lang="zh-CN" altLang="en-US" sz="1200" b="1" i="1" dirty="0">
              <a:solidFill>
                <a:schemeClr val="bg1"/>
              </a:solidFill>
              <a:latin typeface="Arial Narrow" pitchFamily="34" charset="0"/>
            </a:endParaRPr>
          </a:p>
        </p:txBody>
      </p:sp>
      <p:grpSp>
        <p:nvGrpSpPr>
          <p:cNvPr id="36" name="组合 35"/>
          <p:cNvGrpSpPr/>
          <p:nvPr/>
        </p:nvGrpSpPr>
        <p:grpSpPr>
          <a:xfrm>
            <a:off x="1356223" y="1187450"/>
            <a:ext cx="4460875" cy="4416425"/>
            <a:chOff x="1214329" y="1187450"/>
            <a:chExt cx="4460875" cy="4416425"/>
          </a:xfrm>
        </p:grpSpPr>
        <p:sp>
          <p:nvSpPr>
            <p:cNvPr id="28675" name="流程图: 联系 1"/>
            <p:cNvSpPr>
              <a:spLocks noChangeArrowheads="1"/>
            </p:cNvSpPr>
            <p:nvPr/>
          </p:nvSpPr>
          <p:spPr bwMode="auto">
            <a:xfrm>
              <a:off x="1365250" y="1370013"/>
              <a:ext cx="4125913" cy="4035425"/>
            </a:xfrm>
            <a:prstGeom prst="flowChartConnector">
              <a:avLst/>
            </a:prstGeom>
            <a:noFill/>
            <a:ln w="38100">
              <a:solidFill>
                <a:srgbClr val="FFFFFF"/>
              </a:solidFill>
              <a:prstDash val="lgDash"/>
              <a:round/>
              <a:headEnd/>
              <a:tailEnd/>
            </a:ln>
          </p:spPr>
          <p:txBody>
            <a:bodyPr/>
            <a:lstStyle/>
            <a:p>
              <a:endParaRPr lang="zh-CN" altLang="en-US">
                <a:sym typeface="Calibri" pitchFamily="34" charset="0"/>
              </a:endParaRPr>
            </a:p>
          </p:txBody>
        </p:sp>
        <p:sp>
          <p:nvSpPr>
            <p:cNvPr id="28677" name="流程图: 联系 1"/>
            <p:cNvSpPr>
              <a:spLocks noChangeArrowheads="1"/>
            </p:cNvSpPr>
            <p:nvPr/>
          </p:nvSpPr>
          <p:spPr bwMode="auto">
            <a:xfrm>
              <a:off x="1214329" y="1187450"/>
              <a:ext cx="4460875" cy="4416425"/>
            </a:xfrm>
            <a:prstGeom prst="flowChartConnector">
              <a:avLst/>
            </a:prstGeom>
            <a:noFill/>
            <a:ln w="38100">
              <a:solidFill>
                <a:srgbClr val="FFFFFF"/>
              </a:solidFill>
              <a:prstDash val="lgDash"/>
              <a:round/>
              <a:headEnd/>
              <a:tailEnd/>
            </a:ln>
          </p:spPr>
          <p:txBody>
            <a:bodyPr/>
            <a:lstStyle/>
            <a:p>
              <a:endParaRPr lang="zh-CN" altLang="en-US">
                <a:sym typeface="Calibri" pitchFamily="34" charset="0"/>
              </a:endParaRPr>
            </a:p>
          </p:txBody>
        </p:sp>
        <p:sp>
          <p:nvSpPr>
            <p:cNvPr id="28692" name="流程图: 联系 1"/>
            <p:cNvSpPr>
              <a:spLocks noChangeArrowheads="1"/>
            </p:cNvSpPr>
            <p:nvPr/>
          </p:nvSpPr>
          <p:spPr bwMode="auto">
            <a:xfrm>
              <a:off x="2504966" y="2563813"/>
              <a:ext cx="1962150" cy="1830387"/>
            </a:xfrm>
            <a:prstGeom prst="flowChartConnector">
              <a:avLst/>
            </a:prstGeom>
            <a:noFill/>
            <a:ln w="38100">
              <a:solidFill>
                <a:srgbClr val="00B050"/>
              </a:solidFill>
              <a:prstDash val="lgDash"/>
              <a:round/>
              <a:headEnd/>
              <a:tailEnd/>
            </a:ln>
          </p:spPr>
          <p:txBody>
            <a:bodyPr/>
            <a:lstStyle/>
            <a:p>
              <a:endParaRPr lang="zh-CN" altLang="en-US">
                <a:sym typeface="Calibri" pitchFamily="34" charset="0"/>
              </a:endParaRPr>
            </a:p>
          </p:txBody>
        </p:sp>
      </p:grpSp>
      <p:sp>
        <p:nvSpPr>
          <p:cNvPr id="30" name="圆角矩形 29"/>
          <p:cNvSpPr>
            <a:spLocks noChangeArrowheads="1"/>
          </p:cNvSpPr>
          <p:nvPr/>
        </p:nvSpPr>
        <p:spPr bwMode="auto">
          <a:xfrm>
            <a:off x="3011215" y="857576"/>
            <a:ext cx="3528000" cy="864000"/>
          </a:xfrm>
          <a:prstGeom prst="roundRect">
            <a:avLst>
              <a:gd name="adj" fmla="val 16667"/>
            </a:avLst>
          </a:prstGeom>
          <a:solidFill>
            <a:srgbClr val="006600"/>
          </a:solidFill>
          <a:ln w="9525">
            <a:noFill/>
            <a:round/>
            <a:headEnd/>
            <a:tailEnd/>
          </a:ln>
        </p:spPr>
        <p:txBody>
          <a:bodyPr anchor="ctr" anchorCtr="1"/>
          <a:lstStyle/>
          <a:p>
            <a:pPr marL="457200" indent="-457200" algn="ctr">
              <a:lnSpc>
                <a:spcPct val="150000"/>
              </a:lnSpc>
            </a:pPr>
            <a:r>
              <a:rPr lang="zh-CN" altLang="en-US" sz="2000" dirty="0" smtClean="0">
                <a:solidFill>
                  <a:schemeClr val="bg1"/>
                </a:solidFill>
                <a:ea typeface="黑体" pitchFamily="2" charset="-122"/>
              </a:rPr>
              <a:t>人文、艺术与社会科学学院</a:t>
            </a:r>
            <a:endParaRPr lang="en-US" altLang="zh-CN" sz="2000" dirty="0" smtClean="0">
              <a:solidFill>
                <a:schemeClr val="bg1"/>
              </a:solidFill>
              <a:ea typeface="黑体" pitchFamily="2" charset="-122"/>
            </a:endParaRPr>
          </a:p>
          <a:p>
            <a:pPr marL="457200" indent="-457200" algn="ctr">
              <a:lnSpc>
                <a:spcPct val="150000"/>
              </a:lnSpc>
            </a:pPr>
            <a:r>
              <a:rPr lang="en-US" altLang="zh-CN" sz="1200" dirty="0" smtClean="0">
                <a:solidFill>
                  <a:schemeClr val="bg1"/>
                </a:solidFill>
                <a:ea typeface="黑体" pitchFamily="2" charset="-122"/>
              </a:rPr>
              <a:t>College of Humanities, Arts, &amp; Social Sciences</a:t>
            </a:r>
          </a:p>
        </p:txBody>
      </p:sp>
      <p:sp>
        <p:nvSpPr>
          <p:cNvPr id="31" name="圆角矩形 30"/>
          <p:cNvSpPr>
            <a:spLocks noChangeArrowheads="1"/>
          </p:cNvSpPr>
          <p:nvPr/>
        </p:nvSpPr>
        <p:spPr bwMode="auto">
          <a:xfrm>
            <a:off x="551794" y="2320635"/>
            <a:ext cx="3528000" cy="864000"/>
          </a:xfrm>
          <a:prstGeom prst="roundRect">
            <a:avLst>
              <a:gd name="adj" fmla="val 16667"/>
            </a:avLst>
          </a:prstGeom>
          <a:solidFill>
            <a:srgbClr val="EF1D6D"/>
          </a:solidFill>
          <a:ln w="9525">
            <a:noFill/>
            <a:round/>
            <a:headEnd/>
            <a:tailEnd/>
          </a:ln>
        </p:spPr>
        <p:txBody>
          <a:bodyPr anchor="ctr" anchorCtr="1"/>
          <a:lstStyle/>
          <a:p>
            <a:pPr lvl="1" indent="-457200" algn="ctr">
              <a:lnSpc>
                <a:spcPct val="150000"/>
              </a:lnSpc>
            </a:pPr>
            <a:r>
              <a:rPr lang="zh-CN" altLang="en-US" sz="2000" dirty="0" smtClean="0">
                <a:solidFill>
                  <a:schemeClr val="bg1"/>
                </a:solidFill>
                <a:ea typeface="黑体" pitchFamily="2" charset="-122"/>
              </a:rPr>
              <a:t>自然与农业科学学院</a:t>
            </a:r>
            <a:endParaRPr lang="en-US" altLang="zh-CN" sz="2000" dirty="0" smtClean="0">
              <a:solidFill>
                <a:schemeClr val="bg1"/>
              </a:solidFill>
              <a:ea typeface="黑体" pitchFamily="2" charset="-122"/>
            </a:endParaRPr>
          </a:p>
          <a:p>
            <a:pPr lvl="1" indent="-457200" algn="ctr">
              <a:lnSpc>
                <a:spcPct val="150000"/>
              </a:lnSpc>
            </a:pPr>
            <a:r>
              <a:rPr lang="en-US" altLang="zh-CN" sz="1200" dirty="0" smtClean="0">
                <a:solidFill>
                  <a:schemeClr val="bg1"/>
                </a:solidFill>
                <a:ea typeface="黑体" pitchFamily="2" charset="-122"/>
              </a:rPr>
              <a:t>College of Natural and Agricultural Sciences</a:t>
            </a:r>
          </a:p>
        </p:txBody>
      </p:sp>
      <p:sp>
        <p:nvSpPr>
          <p:cNvPr id="32" name="圆角矩形 31"/>
          <p:cNvSpPr>
            <a:spLocks noChangeArrowheads="1"/>
          </p:cNvSpPr>
          <p:nvPr/>
        </p:nvSpPr>
        <p:spPr bwMode="auto">
          <a:xfrm>
            <a:off x="551794" y="3787338"/>
            <a:ext cx="2700000" cy="864000"/>
          </a:xfrm>
          <a:prstGeom prst="roundRect">
            <a:avLst>
              <a:gd name="adj" fmla="val 16667"/>
            </a:avLst>
          </a:prstGeom>
          <a:solidFill>
            <a:schemeClr val="tx1">
              <a:lumMod val="65000"/>
              <a:lumOff val="35000"/>
            </a:schemeClr>
          </a:solidFill>
          <a:ln w="9525">
            <a:noFill/>
            <a:round/>
            <a:headEnd/>
            <a:tailEnd/>
          </a:ln>
        </p:spPr>
        <p:txBody>
          <a:bodyPr anchor="ctr" anchorCtr="1"/>
          <a:lstStyle/>
          <a:p>
            <a:pPr lvl="1" indent="-457200" algn="ctr">
              <a:lnSpc>
                <a:spcPct val="150000"/>
              </a:lnSpc>
            </a:pPr>
            <a:r>
              <a:rPr lang="zh-CN" altLang="en-US" sz="2000" dirty="0" smtClean="0">
                <a:solidFill>
                  <a:schemeClr val="bg1"/>
                </a:solidFill>
                <a:ea typeface="黑体" pitchFamily="2" charset="-122"/>
              </a:rPr>
              <a:t>工商管理学院</a:t>
            </a:r>
            <a:endParaRPr lang="en-US" altLang="zh-CN" sz="2000" dirty="0" smtClean="0">
              <a:solidFill>
                <a:schemeClr val="bg1"/>
              </a:solidFill>
              <a:ea typeface="黑体" pitchFamily="2" charset="-122"/>
            </a:endParaRPr>
          </a:p>
          <a:p>
            <a:pPr lvl="1" indent="-457200" algn="ctr">
              <a:lnSpc>
                <a:spcPct val="150000"/>
              </a:lnSpc>
            </a:pPr>
            <a:r>
              <a:rPr lang="en-US" altLang="zh-CN" sz="1200" dirty="0" smtClean="0">
                <a:solidFill>
                  <a:schemeClr val="bg1"/>
                </a:solidFill>
                <a:ea typeface="黑体" pitchFamily="2" charset="-122"/>
              </a:rPr>
              <a:t>School of Business Administration</a:t>
            </a:r>
          </a:p>
        </p:txBody>
      </p:sp>
      <p:sp>
        <p:nvSpPr>
          <p:cNvPr id="33" name="圆角矩形 32"/>
          <p:cNvSpPr>
            <a:spLocks noChangeArrowheads="1"/>
          </p:cNvSpPr>
          <p:nvPr/>
        </p:nvSpPr>
        <p:spPr bwMode="auto">
          <a:xfrm>
            <a:off x="3839215" y="3787338"/>
            <a:ext cx="2700000" cy="864000"/>
          </a:xfrm>
          <a:prstGeom prst="roundRect">
            <a:avLst>
              <a:gd name="adj" fmla="val 16667"/>
            </a:avLst>
          </a:prstGeom>
          <a:solidFill>
            <a:srgbClr val="9900CC"/>
          </a:solidFill>
          <a:ln w="9525">
            <a:noFill/>
            <a:round/>
            <a:headEnd/>
            <a:tailEnd/>
          </a:ln>
        </p:spPr>
        <p:txBody>
          <a:bodyPr anchor="ctr" anchorCtr="1"/>
          <a:lstStyle/>
          <a:p>
            <a:pPr lvl="1" indent="-457200" algn="ctr">
              <a:lnSpc>
                <a:spcPct val="150000"/>
              </a:lnSpc>
            </a:pPr>
            <a:r>
              <a:rPr lang="zh-CN" altLang="en-US" sz="2000" dirty="0" smtClean="0">
                <a:solidFill>
                  <a:schemeClr val="bg1"/>
                </a:solidFill>
                <a:ea typeface="黑体" pitchFamily="2" charset="-122"/>
              </a:rPr>
              <a:t>教育研究生院</a:t>
            </a:r>
            <a:endParaRPr lang="en-US" altLang="zh-CN" sz="2000" dirty="0" smtClean="0">
              <a:solidFill>
                <a:schemeClr val="bg1"/>
              </a:solidFill>
              <a:ea typeface="黑体" pitchFamily="2" charset="-122"/>
            </a:endParaRPr>
          </a:p>
          <a:p>
            <a:pPr lvl="1" indent="-457200" algn="ctr">
              <a:lnSpc>
                <a:spcPct val="150000"/>
              </a:lnSpc>
            </a:pPr>
            <a:r>
              <a:rPr lang="en-US" altLang="zh-CN" sz="1200" dirty="0" smtClean="0">
                <a:solidFill>
                  <a:schemeClr val="bg1"/>
                </a:solidFill>
                <a:ea typeface="黑体" pitchFamily="2" charset="-122"/>
              </a:rPr>
              <a:t>Graduate School of Education</a:t>
            </a:r>
          </a:p>
        </p:txBody>
      </p:sp>
      <p:sp>
        <p:nvSpPr>
          <p:cNvPr id="34" name="圆角矩形 33"/>
          <p:cNvSpPr>
            <a:spLocks noChangeArrowheads="1"/>
          </p:cNvSpPr>
          <p:nvPr/>
        </p:nvSpPr>
        <p:spPr bwMode="auto">
          <a:xfrm>
            <a:off x="551794" y="5177328"/>
            <a:ext cx="2160000" cy="864000"/>
          </a:xfrm>
          <a:prstGeom prst="roundRect">
            <a:avLst>
              <a:gd name="adj" fmla="val 16667"/>
            </a:avLst>
          </a:prstGeom>
          <a:solidFill>
            <a:srgbClr val="990000"/>
          </a:solidFill>
          <a:ln w="9525">
            <a:noFill/>
            <a:round/>
            <a:headEnd/>
            <a:tailEnd/>
          </a:ln>
        </p:spPr>
        <p:txBody>
          <a:bodyPr anchor="ctr" anchorCtr="1"/>
          <a:lstStyle/>
          <a:p>
            <a:pPr lvl="1" indent="-457200" algn="ctr">
              <a:lnSpc>
                <a:spcPct val="150000"/>
              </a:lnSpc>
            </a:pPr>
            <a:r>
              <a:rPr lang="zh-CN" altLang="en-US" sz="2000" dirty="0" smtClean="0">
                <a:solidFill>
                  <a:schemeClr val="bg1"/>
                </a:solidFill>
                <a:ea typeface="黑体" pitchFamily="2" charset="-122"/>
              </a:rPr>
              <a:t>医学院</a:t>
            </a:r>
            <a:endParaRPr lang="en-US" altLang="zh-CN" sz="2000" dirty="0" smtClean="0">
              <a:solidFill>
                <a:schemeClr val="bg1"/>
              </a:solidFill>
              <a:ea typeface="黑体" pitchFamily="2" charset="-122"/>
            </a:endParaRPr>
          </a:p>
          <a:p>
            <a:pPr lvl="1" indent="-457200" algn="ctr">
              <a:lnSpc>
                <a:spcPct val="150000"/>
              </a:lnSpc>
            </a:pPr>
            <a:r>
              <a:rPr lang="en-US" altLang="zh-CN" sz="1200" dirty="0" smtClean="0">
                <a:solidFill>
                  <a:schemeClr val="bg1"/>
                </a:solidFill>
                <a:ea typeface="黑体" pitchFamily="2" charset="-122"/>
              </a:rPr>
              <a:t>School of Medicine</a:t>
            </a:r>
          </a:p>
        </p:txBody>
      </p:sp>
      <p:sp>
        <p:nvSpPr>
          <p:cNvPr id="35" name="圆角矩形 34"/>
          <p:cNvSpPr>
            <a:spLocks noChangeArrowheads="1"/>
          </p:cNvSpPr>
          <p:nvPr/>
        </p:nvSpPr>
        <p:spPr bwMode="auto">
          <a:xfrm>
            <a:off x="4379215" y="2320635"/>
            <a:ext cx="2160000" cy="864000"/>
          </a:xfrm>
          <a:prstGeom prst="roundRect">
            <a:avLst>
              <a:gd name="adj" fmla="val 16667"/>
            </a:avLst>
          </a:prstGeom>
          <a:solidFill>
            <a:srgbClr val="FF3300"/>
          </a:solidFill>
          <a:ln w="9525">
            <a:noFill/>
            <a:round/>
            <a:headEnd/>
            <a:tailEnd/>
          </a:ln>
        </p:spPr>
        <p:txBody>
          <a:bodyPr anchor="ctr" anchorCtr="1"/>
          <a:lstStyle/>
          <a:p>
            <a:pPr lvl="1" indent="-457200" algn="ctr">
              <a:lnSpc>
                <a:spcPct val="150000"/>
              </a:lnSpc>
            </a:pPr>
            <a:r>
              <a:rPr lang="zh-CN" altLang="en-US" sz="2000" dirty="0" smtClean="0">
                <a:solidFill>
                  <a:schemeClr val="bg1"/>
                </a:solidFill>
                <a:ea typeface="黑体" pitchFamily="2" charset="-122"/>
              </a:rPr>
              <a:t>公共政策学院</a:t>
            </a:r>
            <a:endParaRPr lang="en-US" altLang="zh-CN" sz="2000" dirty="0" smtClean="0">
              <a:solidFill>
                <a:schemeClr val="bg1"/>
              </a:solidFill>
              <a:ea typeface="黑体" pitchFamily="2" charset="-122"/>
            </a:endParaRPr>
          </a:p>
          <a:p>
            <a:pPr lvl="1" indent="-457200" algn="ctr">
              <a:lnSpc>
                <a:spcPct val="150000"/>
              </a:lnSpc>
            </a:pPr>
            <a:r>
              <a:rPr lang="en-US" altLang="zh-CN" sz="1200" dirty="0" smtClean="0">
                <a:solidFill>
                  <a:schemeClr val="bg1"/>
                </a:solidFill>
                <a:ea typeface="黑体" pitchFamily="2" charset="-122"/>
              </a:rPr>
              <a:t>School of Public Policy</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heel(1)">
                                      <p:cBhvr>
                                        <p:cTn id="10" dur="2000"/>
                                        <p:tgtEl>
                                          <p:spTgt spid="3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heel(1)">
                                      <p:cBhvr>
                                        <p:cTn id="13" dur="2000"/>
                                        <p:tgtEl>
                                          <p:spTgt spid="3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heel(1)">
                                      <p:cBhvr>
                                        <p:cTn id="16" dur="2000"/>
                                        <p:tgtEl>
                                          <p:spTgt spid="32"/>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heel(1)">
                                      <p:cBhvr>
                                        <p:cTn id="19" dur="2000"/>
                                        <p:tgtEl>
                                          <p:spTgt spid="33"/>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heel(1)">
                                      <p:cBhvr>
                                        <p:cTn id="22" dur="2000"/>
                                        <p:tgtEl>
                                          <p:spTgt spid="34"/>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heel(1)">
                                      <p:cBhvr>
                                        <p:cTn id="25"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0" grpId="0" animBg="1"/>
      <p:bldP spid="31" grpId="0" animBg="1"/>
      <p:bldP spid="32" grpId="0" animBg="1"/>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Oskui_3dPrintToxic_article.png"/>
          <p:cNvPicPr>
            <a:picLocks noChangeAspect="1"/>
          </p:cNvPicPr>
          <p:nvPr/>
        </p:nvPicPr>
        <p:blipFill>
          <a:blip r:embed="rId2"/>
          <a:srcRect b="7911"/>
          <a:stretch>
            <a:fillRect/>
          </a:stretch>
        </p:blipFill>
        <p:spPr>
          <a:xfrm>
            <a:off x="0" y="-1"/>
            <a:ext cx="12192000" cy="6858001"/>
          </a:xfrm>
          <a:prstGeom prst="rect">
            <a:avLst/>
          </a:prstGeom>
        </p:spPr>
      </p:pic>
      <p:sp>
        <p:nvSpPr>
          <p:cNvPr id="3" name="梯形 2"/>
          <p:cNvSpPr/>
          <p:nvPr/>
        </p:nvSpPr>
        <p:spPr bwMode="auto">
          <a:xfrm rot="10800000" flipH="1">
            <a:off x="-2308225" y="-19050"/>
            <a:ext cx="10831513" cy="6877050"/>
          </a:xfrm>
          <a:prstGeom prst="trapezoid">
            <a:avLst>
              <a:gd name="adj" fmla="val 29519"/>
            </a:avLst>
          </a:prstGeom>
          <a:solidFill>
            <a:srgbClr val="000000">
              <a:alpha val="63922"/>
            </a:srgbClr>
          </a:solidFill>
          <a:ln>
            <a:noFill/>
          </a:ln>
          <a:extLst/>
        </p:spPr>
        <p:txBody>
          <a:bodyPr lIns="72009" tIns="36005" rIns="72009" bIns="36005" anchor="ctr"/>
          <a:lstStyle/>
          <a:p>
            <a:pPr algn="r">
              <a:defRPr/>
            </a:pPr>
            <a:endParaRPr lang="zh-CN" altLang="en-US" sz="1200" dirty="0">
              <a:solidFill>
                <a:srgbClr val="FFFFFF"/>
              </a:solidFill>
              <a:latin typeface="宋体" pitchFamily="2" charset="-122"/>
            </a:endParaRPr>
          </a:p>
        </p:txBody>
      </p:sp>
      <p:sp>
        <p:nvSpPr>
          <p:cNvPr id="4" name="椭圆 22"/>
          <p:cNvSpPr>
            <a:spLocks noChangeArrowheads="1"/>
          </p:cNvSpPr>
          <p:nvPr/>
        </p:nvSpPr>
        <p:spPr bwMode="auto">
          <a:xfrm>
            <a:off x="8078788" y="638175"/>
            <a:ext cx="3927475" cy="3822700"/>
          </a:xfrm>
          <a:prstGeom prst="ellipse">
            <a:avLst/>
          </a:prstGeom>
          <a:solidFill>
            <a:schemeClr val="tx1">
              <a:lumMod val="85000"/>
              <a:lumOff val="15000"/>
              <a:alpha val="77000"/>
            </a:schemeClr>
          </a:solidFill>
          <a:ln>
            <a:noFill/>
          </a:ln>
        </p:spPr>
        <p:txBody>
          <a:bodyPr lIns="72009" tIns="36005" rIns="72009" bIns="36005" anchor="ctr"/>
          <a:lstStyle/>
          <a:p>
            <a:pPr algn="ctr">
              <a:buFont typeface="Arial" pitchFamily="34" charset="0"/>
              <a:buNone/>
              <a:defRPr/>
            </a:pPr>
            <a:endParaRPr lang="zh-CN" altLang="zh-CN" sz="1000">
              <a:solidFill>
                <a:srgbClr val="FFFFFF"/>
              </a:solidFill>
              <a:latin typeface="宋体" pitchFamily="2" charset="-122"/>
              <a:sym typeface="宋体" pitchFamily="2" charset="-122"/>
            </a:endParaRPr>
          </a:p>
        </p:txBody>
      </p:sp>
      <p:grpSp>
        <p:nvGrpSpPr>
          <p:cNvPr id="5" name="组合 4"/>
          <p:cNvGrpSpPr/>
          <p:nvPr/>
        </p:nvGrpSpPr>
        <p:grpSpPr>
          <a:xfrm>
            <a:off x="7920039" y="1839865"/>
            <a:ext cx="4168471" cy="769938"/>
            <a:chOff x="7967426" y="1603375"/>
            <a:chExt cx="4168471" cy="769938"/>
          </a:xfrm>
        </p:grpSpPr>
        <p:sp>
          <p:nvSpPr>
            <p:cNvPr id="6" name="文本框 33"/>
            <p:cNvSpPr>
              <a:spLocks noChangeArrowheads="1"/>
            </p:cNvSpPr>
            <p:nvPr/>
          </p:nvSpPr>
          <p:spPr bwMode="auto">
            <a:xfrm>
              <a:off x="8119243" y="1711325"/>
              <a:ext cx="3543732" cy="646331"/>
            </a:xfrm>
            <a:prstGeom prst="rect">
              <a:avLst/>
            </a:prstGeom>
            <a:noFill/>
            <a:ln>
              <a:noFill/>
            </a:ln>
            <a:effectLst>
              <a:outerShdw blurRad="63500" dist="38100" algn="l" rotWithShape="0">
                <a:srgbClr val="000000">
                  <a:alpha val="39999"/>
                </a:srgbClr>
              </a:outerShdw>
            </a:effectLst>
            <a:extLst>
              <a:ext uri="{909E8E84-426E-40dd-AFC4-6F175D3DCCD1}"/>
              <a:ext uri="{91240B29-F687-4f45-9708-019B960494DF}"/>
            </a:extLst>
          </p:spPr>
          <p:txBody>
            <a:bodyPr wrap="square">
              <a:spAutoFit/>
            </a:bodyPr>
            <a:lstStyle/>
            <a:p>
              <a:pPr algn="ctr">
                <a:defRPr/>
              </a:pPr>
              <a:r>
                <a:rPr lang="zh-CN" altLang="en-US" sz="3600" b="1" dirty="0" smtClean="0">
                  <a:solidFill>
                    <a:schemeClr val="bg1"/>
                  </a:solidFill>
                  <a:latin typeface="微软雅黑" charset="0"/>
                  <a:ea typeface="微软雅黑" charset="0"/>
                  <a:cs typeface="微软雅黑" charset="0"/>
                  <a:sym typeface="Calibri" charset="0"/>
                </a:rPr>
                <a:t>伯恩斯工程学院</a:t>
              </a:r>
              <a:endParaRPr lang="zh-CN" altLang="en-US" sz="3600" b="1" dirty="0">
                <a:solidFill>
                  <a:schemeClr val="bg1"/>
                </a:solidFill>
                <a:latin typeface="微软雅黑" charset="0"/>
                <a:ea typeface="微软雅黑" charset="0"/>
                <a:cs typeface="微软雅黑" charset="0"/>
                <a:sym typeface="宋体" charset="0"/>
              </a:endParaRPr>
            </a:p>
          </p:txBody>
        </p:sp>
        <p:sp>
          <p:nvSpPr>
            <p:cNvPr id="7" name="直接连接符 49"/>
            <p:cNvSpPr>
              <a:spLocks noChangeShapeType="1"/>
            </p:cNvSpPr>
            <p:nvPr/>
          </p:nvSpPr>
          <p:spPr bwMode="auto">
            <a:xfrm>
              <a:off x="7967426" y="1603375"/>
              <a:ext cx="4168471" cy="0"/>
            </a:xfrm>
            <a:prstGeom prst="line">
              <a:avLst/>
            </a:prstGeom>
            <a:noFill/>
            <a:ln w="6350">
              <a:solidFill>
                <a:schemeClr val="bg1"/>
              </a:solidFill>
              <a:bevel/>
              <a:headEnd/>
              <a:tailEnd/>
            </a:ln>
          </p:spPr>
          <p:txBody>
            <a:bodyPr/>
            <a:lstStyle/>
            <a:p>
              <a:endParaRPr lang="zh-CN" altLang="en-US"/>
            </a:p>
          </p:txBody>
        </p:sp>
        <p:sp>
          <p:nvSpPr>
            <p:cNvPr id="8" name="直接连接符 50"/>
            <p:cNvSpPr>
              <a:spLocks noChangeShapeType="1"/>
            </p:cNvSpPr>
            <p:nvPr/>
          </p:nvSpPr>
          <p:spPr bwMode="auto">
            <a:xfrm>
              <a:off x="7967426" y="2359820"/>
              <a:ext cx="4168471" cy="13493"/>
            </a:xfrm>
            <a:prstGeom prst="line">
              <a:avLst/>
            </a:prstGeom>
            <a:noFill/>
            <a:ln w="6350">
              <a:solidFill>
                <a:schemeClr val="bg1"/>
              </a:solidFill>
              <a:bevel/>
              <a:headEnd/>
              <a:tailEnd/>
            </a:ln>
          </p:spPr>
          <p:txBody>
            <a:bodyPr/>
            <a:lstStyle/>
            <a:p>
              <a:endParaRPr lang="zh-CN" altLang="en-US"/>
            </a:p>
          </p:txBody>
        </p:sp>
      </p:grpSp>
      <p:sp>
        <p:nvSpPr>
          <p:cNvPr id="9" name="矩形 8"/>
          <p:cNvSpPr>
            <a:spLocks noChangeArrowheads="1"/>
          </p:cNvSpPr>
          <p:nvPr/>
        </p:nvSpPr>
        <p:spPr bwMode="auto">
          <a:xfrm>
            <a:off x="8046847" y="2684415"/>
            <a:ext cx="3914854" cy="646331"/>
          </a:xfrm>
          <a:prstGeom prst="rect">
            <a:avLst/>
          </a:prstGeom>
          <a:noFill/>
          <a:ln w="9525">
            <a:noFill/>
            <a:miter lim="800000"/>
            <a:headEnd/>
            <a:tailEnd/>
          </a:ln>
        </p:spPr>
        <p:txBody>
          <a:bodyPr wrap="none">
            <a:spAutoFit/>
          </a:bodyPr>
          <a:lstStyle/>
          <a:p>
            <a:r>
              <a:rPr lang="en-US" altLang="zh-CN" sz="3600" b="1" dirty="0">
                <a:solidFill>
                  <a:srgbClr val="FFFF00"/>
                </a:solidFill>
                <a:latin typeface="Freestyle Script" pitchFamily="66" charset="0"/>
                <a:ea typeface="微软雅黑" pitchFamily="34" charset="-122"/>
              </a:rPr>
              <a:t> </a:t>
            </a:r>
            <a:r>
              <a:rPr lang="en-US" altLang="zh-CN" sz="3600" b="1" dirty="0" smtClean="0">
                <a:solidFill>
                  <a:srgbClr val="FFFF00"/>
                </a:solidFill>
                <a:latin typeface="Freestyle Script" pitchFamily="66" charset="0"/>
                <a:ea typeface="微软雅黑" pitchFamily="34" charset="-122"/>
              </a:rPr>
              <a:t>Bourns College of Engineering</a:t>
            </a:r>
            <a:endParaRPr lang="zh-CN" altLang="en-US" sz="3600" dirty="0">
              <a:solidFill>
                <a:srgbClr val="FFFF00"/>
              </a:solidFill>
            </a:endParaRPr>
          </a:p>
        </p:txBody>
      </p:sp>
      <p:grpSp>
        <p:nvGrpSpPr>
          <p:cNvPr id="14" name="组合 13"/>
          <p:cNvGrpSpPr/>
          <p:nvPr/>
        </p:nvGrpSpPr>
        <p:grpSpPr>
          <a:xfrm>
            <a:off x="299539" y="390082"/>
            <a:ext cx="6385040" cy="3031035"/>
            <a:chOff x="394136" y="453245"/>
            <a:chExt cx="7126015" cy="3078232"/>
          </a:xfrm>
        </p:grpSpPr>
        <p:sp>
          <p:nvSpPr>
            <p:cNvPr id="10" name="矩形 9"/>
            <p:cNvSpPr/>
            <p:nvPr/>
          </p:nvSpPr>
          <p:spPr bwMode="auto">
            <a:xfrm>
              <a:off x="394136" y="453245"/>
              <a:ext cx="7126015" cy="3078232"/>
            </a:xfrm>
            <a:prstGeom prst="rect">
              <a:avLst/>
            </a:prstGeom>
            <a:no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lIns="72009" tIns="36005" rIns="72009" bIns="36005" rtlCol="0" anchor="ctr"/>
            <a:lstStyle/>
            <a:p>
              <a:pPr algn="ctr"/>
              <a:endParaRPr lang="zh-CN" altLang="en-US" sz="1100">
                <a:solidFill>
                  <a:srgbClr val="FFFFFF"/>
                </a:solidFill>
                <a:latin typeface="宋体" charset="0"/>
                <a:sym typeface="宋体" charset="0"/>
              </a:endParaRPr>
            </a:p>
          </p:txBody>
        </p:sp>
        <p:sp>
          <p:nvSpPr>
            <p:cNvPr id="12" name="折角形 11"/>
            <p:cNvSpPr/>
            <p:nvPr/>
          </p:nvSpPr>
          <p:spPr bwMode="auto">
            <a:xfrm>
              <a:off x="585283" y="646373"/>
              <a:ext cx="6743720" cy="2691977"/>
            </a:xfrm>
            <a:prstGeom prst="foldedCorner">
              <a:avLst/>
            </a:prstGeom>
            <a:solidFill>
              <a:srgbClr val="E6005D">
                <a:alpha val="50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36000" tIns="36005" rIns="36000" bIns="36005" rtlCol="0" anchor="t" anchorCtr="0"/>
            <a:lstStyle/>
            <a:p>
              <a:r>
                <a:rPr lang="zh-CN" altLang="en-US" sz="1200" dirty="0" smtClean="0">
                  <a:solidFill>
                    <a:schemeClr val="bg1"/>
                  </a:solidFill>
                  <a:latin typeface="黑体" pitchFamily="2" charset="-122"/>
                  <a:ea typeface="黑体" pitchFamily="2" charset="-122"/>
                  <a:sym typeface="宋体" charset="0"/>
                </a:rPr>
                <a:t>●</a:t>
              </a:r>
              <a:r>
                <a:rPr lang="zh-CN" altLang="en-US" sz="2000" dirty="0" smtClean="0">
                  <a:solidFill>
                    <a:schemeClr val="bg1"/>
                  </a:solidFill>
                  <a:latin typeface="黑体" pitchFamily="2" charset="-122"/>
                  <a:ea typeface="黑体" pitchFamily="2" charset="-122"/>
                  <a:sym typeface="宋体" charset="0"/>
                </a:rPr>
                <a:t>  </a:t>
              </a:r>
              <a:r>
                <a:rPr lang="zh-CN" altLang="en-US" sz="2000" dirty="0" smtClean="0">
                  <a:solidFill>
                    <a:schemeClr val="bg1"/>
                  </a:solidFill>
                  <a:latin typeface="黑体" pitchFamily="2" charset="-122"/>
                  <a:ea typeface="黑体" pitchFamily="2" charset="-122"/>
                </a:rPr>
                <a:t>全美一流的工程学院</a:t>
              </a:r>
              <a:endParaRPr lang="en-US" altLang="zh-CN" sz="2000" dirty="0" smtClean="0">
                <a:solidFill>
                  <a:schemeClr val="bg1"/>
                </a:solidFill>
                <a:latin typeface="黑体" pitchFamily="2" charset="-122"/>
                <a:ea typeface="黑体" pitchFamily="2" charset="-122"/>
              </a:endParaRPr>
            </a:p>
            <a:p>
              <a:endParaRPr lang="en-US" altLang="zh-CN" sz="2000" dirty="0" smtClean="0">
                <a:solidFill>
                  <a:schemeClr val="bg1"/>
                </a:solidFill>
                <a:latin typeface="黑体" pitchFamily="2" charset="-122"/>
                <a:ea typeface="黑体" pitchFamily="2" charset="-122"/>
              </a:endParaRPr>
            </a:p>
            <a:p>
              <a:r>
                <a:rPr lang="en-US" altLang="zh-CN" sz="1200" dirty="0" smtClean="0">
                  <a:solidFill>
                    <a:schemeClr val="bg1"/>
                  </a:solidFill>
                  <a:latin typeface="黑体" pitchFamily="2" charset="-122"/>
                  <a:ea typeface="黑体" pitchFamily="2" charset="-122"/>
                </a:rPr>
                <a:t>●</a:t>
              </a:r>
              <a:r>
                <a:rPr lang="en-US" altLang="zh-CN" sz="2000" dirty="0" smtClean="0">
                  <a:solidFill>
                    <a:schemeClr val="bg1"/>
                  </a:solidFill>
                  <a:latin typeface="黑体" pitchFamily="2" charset="-122"/>
                  <a:ea typeface="黑体" pitchFamily="2" charset="-122"/>
                </a:rPr>
                <a:t>  </a:t>
              </a:r>
              <a:r>
                <a:rPr lang="zh-CN" altLang="en-US" sz="2000" dirty="0" smtClean="0">
                  <a:solidFill>
                    <a:schemeClr val="bg1"/>
                  </a:solidFill>
                  <a:latin typeface="黑体" pitchFamily="2" charset="-122"/>
                  <a:ea typeface="黑体" pitchFamily="2" charset="-122"/>
                </a:rPr>
                <a:t>学院积极与校外企业，城市社区建设合作关系，为学生提供更多的就业及实习机会</a:t>
              </a:r>
              <a:endParaRPr lang="en-US" altLang="zh-CN" sz="2000" dirty="0" smtClean="0">
                <a:solidFill>
                  <a:schemeClr val="bg1"/>
                </a:solidFill>
                <a:latin typeface="黑体" pitchFamily="2" charset="-122"/>
                <a:ea typeface="黑体" pitchFamily="2" charset="-122"/>
              </a:endParaRPr>
            </a:p>
            <a:p>
              <a:endParaRPr lang="en-US" altLang="zh-CN" sz="2000" dirty="0" smtClean="0">
                <a:solidFill>
                  <a:schemeClr val="bg1"/>
                </a:solidFill>
                <a:latin typeface="黑体" pitchFamily="2" charset="-122"/>
                <a:ea typeface="黑体" pitchFamily="2" charset="-122"/>
              </a:endParaRPr>
            </a:p>
            <a:p>
              <a:r>
                <a:rPr lang="zh-CN" altLang="en-US" sz="1200" dirty="0" smtClean="0">
                  <a:solidFill>
                    <a:schemeClr val="bg1"/>
                  </a:solidFill>
                  <a:latin typeface="黑体" pitchFamily="2" charset="-122"/>
                  <a:ea typeface="黑体" pitchFamily="2" charset="-122"/>
                </a:rPr>
                <a:t>●</a:t>
              </a:r>
              <a:r>
                <a:rPr lang="zh-CN" altLang="en-US" sz="2000" dirty="0" smtClean="0">
                  <a:solidFill>
                    <a:schemeClr val="bg1"/>
                  </a:solidFill>
                  <a:latin typeface="黑体" pitchFamily="2" charset="-122"/>
                  <a:ea typeface="黑体" pitchFamily="2" charset="-122"/>
                </a:rPr>
                <a:t>  拥有一流的科研团队和设备：拥有多座科研中心，超过</a:t>
              </a:r>
              <a:r>
                <a:rPr lang="en-US" altLang="zh-CN" sz="2000" dirty="0" smtClean="0">
                  <a:solidFill>
                    <a:schemeClr val="bg1"/>
                  </a:solidFill>
                  <a:latin typeface="黑体" pitchFamily="2" charset="-122"/>
                  <a:ea typeface="黑体" pitchFamily="2" charset="-122"/>
                </a:rPr>
                <a:t>200,000</a:t>
              </a:r>
              <a:r>
                <a:rPr lang="zh-CN" altLang="en-US" sz="2000" dirty="0" smtClean="0">
                  <a:solidFill>
                    <a:schemeClr val="bg1"/>
                  </a:solidFill>
                  <a:latin typeface="黑体" pitchFamily="2" charset="-122"/>
                  <a:ea typeface="黑体" pitchFamily="2" charset="-122"/>
                </a:rPr>
                <a:t>平方英尺实验室，以及价值一千万美金的纳米技术实验室</a:t>
              </a:r>
              <a:endParaRPr lang="en-US" altLang="zh-CN" sz="2000" dirty="0" smtClean="0">
                <a:solidFill>
                  <a:schemeClr val="bg1"/>
                </a:solidFill>
                <a:latin typeface="黑体" pitchFamily="2" charset="-122"/>
                <a:ea typeface="黑体" pitchFamily="2" charset="-122"/>
              </a:endParaRPr>
            </a:p>
            <a:p>
              <a:endParaRPr lang="en-US" altLang="zh-CN" sz="2000" dirty="0" smtClean="0">
                <a:solidFill>
                  <a:schemeClr val="bg1"/>
                </a:solidFill>
                <a:latin typeface="黑体" pitchFamily="2" charset="-122"/>
                <a:ea typeface="黑体" pitchFamily="2" charset="-122"/>
                <a:sym typeface="宋体" charset="0"/>
              </a:endParaRPr>
            </a:p>
            <a:p>
              <a:endParaRPr lang="zh-CN" altLang="en-US" sz="2000" dirty="0">
                <a:solidFill>
                  <a:schemeClr val="bg1"/>
                </a:solidFill>
                <a:latin typeface="黑体" pitchFamily="2" charset="-122"/>
                <a:ea typeface="黑体" pitchFamily="2" charset="-122"/>
                <a:sym typeface="宋体" charset="0"/>
              </a:endParaRPr>
            </a:p>
          </p:txBody>
        </p:sp>
      </p:grpSp>
      <p:sp>
        <p:nvSpPr>
          <p:cNvPr id="19" name="矩形 18"/>
          <p:cNvSpPr/>
          <p:nvPr/>
        </p:nvSpPr>
        <p:spPr bwMode="auto">
          <a:xfrm>
            <a:off x="2031124" y="4666594"/>
            <a:ext cx="8129752" cy="1781503"/>
          </a:xfrm>
          <a:prstGeom prst="rect">
            <a:avLst/>
          </a:prstGeom>
          <a:solidFill>
            <a:schemeClr val="bg1">
              <a:lumMod val="65000"/>
              <a:alpha val="50000"/>
            </a:schemeClr>
          </a:solidFill>
          <a:ln w="28575">
            <a:solidFill>
              <a:schemeClr val="tx1"/>
            </a:solidFill>
            <a:prstDash val="lgDash"/>
          </a:ln>
          <a:extLst>
            <a:ext uri="{91240B29-F687-4f45-9708-019B960494DF}">
              <a14:hiddenLine xmlns="" xmlns:a14="http://schemas.microsoft.com/office/drawing/2010/main" w="9525">
                <a:solidFill>
                  <a:srgbClr val="000000"/>
                </a:solidFill>
                <a:round/>
                <a:headEnd/>
                <a:tailEnd/>
              </a14:hiddenLine>
            </a:ext>
          </a:extLst>
        </p:spPr>
        <p:txBody>
          <a:bodyPr lIns="36000" tIns="36005" rIns="36000" bIns="36005" rtlCol="0" anchor="ctr"/>
          <a:lstStyle/>
          <a:p>
            <a:pPr marL="342900" indent="-342900">
              <a:spcAft>
                <a:spcPts val="0"/>
              </a:spcAft>
              <a:buSzPts val="1000"/>
              <a:tabLst>
                <a:tab pos="457200" algn="l"/>
              </a:tabLst>
            </a:pPr>
            <a:r>
              <a:rPr lang="en-US" sz="1000" kern="0" dirty="0" smtClean="0">
                <a:solidFill>
                  <a:schemeClr val="bg1"/>
                </a:solidFill>
                <a:latin typeface="Arial" pitchFamily="34" charset="0"/>
                <a:ea typeface="宋体"/>
                <a:cs typeface="Arial" pitchFamily="34" charset="0"/>
              </a:rPr>
              <a:t>●  </a:t>
            </a:r>
            <a:r>
              <a:rPr lang="en-US" sz="2000" kern="0" dirty="0" smtClean="0">
                <a:solidFill>
                  <a:schemeClr val="bg1"/>
                </a:solidFill>
                <a:latin typeface="Arial" pitchFamily="34" charset="0"/>
                <a:ea typeface="宋体"/>
                <a:cs typeface="Arial" pitchFamily="34" charset="0"/>
              </a:rPr>
              <a:t>Bioengineering		</a:t>
            </a:r>
            <a:r>
              <a:rPr lang="en-US" sz="1000" kern="0" dirty="0" smtClean="0">
                <a:solidFill>
                  <a:srgbClr val="FFFFFF"/>
                </a:solidFill>
                <a:latin typeface="Arial" pitchFamily="34" charset="0"/>
                <a:ea typeface="宋体"/>
                <a:cs typeface="Arial" pitchFamily="34" charset="0"/>
              </a:rPr>
              <a:t> ●  </a:t>
            </a:r>
            <a:r>
              <a:rPr lang="en-US" sz="2000" kern="0" dirty="0" smtClean="0">
                <a:solidFill>
                  <a:schemeClr val="bg1"/>
                </a:solidFill>
                <a:latin typeface="Arial" pitchFamily="34" charset="0"/>
                <a:ea typeface="宋体"/>
                <a:cs typeface="Arial" pitchFamily="34" charset="0"/>
              </a:rPr>
              <a:t>Business Informatics </a:t>
            </a:r>
            <a:endParaRPr lang="zh-CN" altLang="en-US" sz="2000" kern="100" dirty="0" smtClean="0">
              <a:solidFill>
                <a:schemeClr val="bg1"/>
              </a:solidFill>
              <a:latin typeface="Arial" pitchFamily="34" charset="0"/>
              <a:ea typeface="宋体"/>
              <a:cs typeface="Arial" pitchFamily="34" charset="0"/>
            </a:endParaRPr>
          </a:p>
          <a:p>
            <a:pPr marL="342900" indent="-342900">
              <a:spcAft>
                <a:spcPts val="0"/>
              </a:spcAft>
              <a:buSzPts val="1000"/>
              <a:tabLst>
                <a:tab pos="457200" algn="l"/>
              </a:tabLst>
            </a:pPr>
            <a:r>
              <a:rPr lang="en-US" sz="1000" kern="0" dirty="0" smtClean="0">
                <a:solidFill>
                  <a:srgbClr val="FFFFFF"/>
                </a:solidFill>
                <a:latin typeface="Arial" pitchFamily="34" charset="0"/>
                <a:ea typeface="宋体"/>
                <a:cs typeface="Arial" pitchFamily="34" charset="0"/>
              </a:rPr>
              <a:t>●  </a:t>
            </a:r>
            <a:r>
              <a:rPr lang="en-US" sz="2000" kern="0" dirty="0" smtClean="0">
                <a:solidFill>
                  <a:schemeClr val="bg1"/>
                </a:solidFill>
                <a:latin typeface="Arial" pitchFamily="34" charset="0"/>
                <a:ea typeface="宋体"/>
                <a:cs typeface="Arial" pitchFamily="34" charset="0"/>
              </a:rPr>
              <a:t>Chemical Engineering		</a:t>
            </a:r>
            <a:r>
              <a:rPr lang="en-US" sz="1000" kern="0" dirty="0" smtClean="0">
                <a:solidFill>
                  <a:srgbClr val="FFFFFF"/>
                </a:solidFill>
                <a:latin typeface="Arial" pitchFamily="34" charset="0"/>
                <a:ea typeface="宋体"/>
                <a:cs typeface="Arial" pitchFamily="34" charset="0"/>
              </a:rPr>
              <a:t> ●  </a:t>
            </a:r>
            <a:r>
              <a:rPr lang="en-US" sz="2000" kern="0" dirty="0" smtClean="0">
                <a:solidFill>
                  <a:schemeClr val="bg1"/>
                </a:solidFill>
                <a:latin typeface="Arial" pitchFamily="34" charset="0"/>
                <a:ea typeface="宋体"/>
                <a:cs typeface="Arial" pitchFamily="34" charset="0"/>
              </a:rPr>
              <a:t>Computer Engineering</a:t>
            </a:r>
            <a:endParaRPr lang="zh-CN" altLang="en-US" sz="2000" kern="100" dirty="0" smtClean="0">
              <a:solidFill>
                <a:schemeClr val="bg1"/>
              </a:solidFill>
              <a:latin typeface="Arial" pitchFamily="34" charset="0"/>
              <a:ea typeface="宋体"/>
              <a:cs typeface="Arial" pitchFamily="34" charset="0"/>
            </a:endParaRPr>
          </a:p>
          <a:p>
            <a:pPr marL="342900" indent="-342900">
              <a:spcAft>
                <a:spcPts val="0"/>
              </a:spcAft>
              <a:buSzPts val="1000"/>
              <a:tabLst>
                <a:tab pos="457200" algn="l"/>
              </a:tabLst>
            </a:pPr>
            <a:r>
              <a:rPr lang="en-US" sz="1000" kern="0" dirty="0" smtClean="0">
                <a:solidFill>
                  <a:srgbClr val="FFFFFF"/>
                </a:solidFill>
                <a:latin typeface="Arial" pitchFamily="34" charset="0"/>
                <a:ea typeface="宋体"/>
                <a:cs typeface="Arial" pitchFamily="34" charset="0"/>
              </a:rPr>
              <a:t>●  </a:t>
            </a:r>
            <a:r>
              <a:rPr lang="en-US" sz="2000" kern="0" dirty="0" smtClean="0">
                <a:solidFill>
                  <a:schemeClr val="bg1"/>
                </a:solidFill>
                <a:latin typeface="Arial" pitchFamily="34" charset="0"/>
                <a:ea typeface="宋体"/>
                <a:cs typeface="Arial" pitchFamily="34" charset="0"/>
              </a:rPr>
              <a:t>Computer Science		</a:t>
            </a:r>
            <a:r>
              <a:rPr lang="en-US" sz="1000" kern="0" dirty="0" smtClean="0">
                <a:solidFill>
                  <a:srgbClr val="FFFFFF"/>
                </a:solidFill>
                <a:latin typeface="Arial" pitchFamily="34" charset="0"/>
                <a:ea typeface="宋体"/>
                <a:cs typeface="Arial" pitchFamily="34" charset="0"/>
              </a:rPr>
              <a:t> ●  </a:t>
            </a:r>
            <a:r>
              <a:rPr lang="en-US" sz="2000" kern="0" dirty="0" smtClean="0">
                <a:solidFill>
                  <a:schemeClr val="bg1"/>
                </a:solidFill>
                <a:latin typeface="Arial" pitchFamily="34" charset="0"/>
                <a:ea typeface="宋体"/>
                <a:cs typeface="Arial" pitchFamily="34" charset="0"/>
              </a:rPr>
              <a:t>Electrical Engineering</a:t>
            </a:r>
            <a:endParaRPr lang="zh-CN" altLang="en-US" sz="2000" kern="100" dirty="0" smtClean="0">
              <a:solidFill>
                <a:schemeClr val="bg1"/>
              </a:solidFill>
              <a:latin typeface="Arial" pitchFamily="34" charset="0"/>
              <a:ea typeface="宋体"/>
              <a:cs typeface="Arial" pitchFamily="34" charset="0"/>
            </a:endParaRPr>
          </a:p>
          <a:p>
            <a:pPr marL="342900" indent="-342900">
              <a:spcAft>
                <a:spcPts val="0"/>
              </a:spcAft>
              <a:buSzPts val="1000"/>
              <a:tabLst>
                <a:tab pos="457200" algn="l"/>
              </a:tabLst>
            </a:pPr>
            <a:r>
              <a:rPr lang="en-US" sz="1000" kern="0" dirty="0" smtClean="0">
                <a:solidFill>
                  <a:srgbClr val="FFFFFF"/>
                </a:solidFill>
                <a:latin typeface="Arial" pitchFamily="34" charset="0"/>
                <a:ea typeface="宋体"/>
                <a:cs typeface="Arial" pitchFamily="34" charset="0"/>
              </a:rPr>
              <a:t>●  </a:t>
            </a:r>
            <a:r>
              <a:rPr lang="en-US" sz="2000" kern="0" dirty="0" smtClean="0">
                <a:solidFill>
                  <a:schemeClr val="bg1"/>
                </a:solidFill>
                <a:latin typeface="Arial" pitchFamily="34" charset="0"/>
                <a:ea typeface="宋体"/>
                <a:cs typeface="Arial" pitchFamily="34" charset="0"/>
              </a:rPr>
              <a:t>Environmental Engineering	</a:t>
            </a:r>
            <a:r>
              <a:rPr lang="en-US" sz="1000" kern="0" dirty="0" smtClean="0">
                <a:solidFill>
                  <a:srgbClr val="FFFFFF"/>
                </a:solidFill>
                <a:latin typeface="Arial" pitchFamily="34" charset="0"/>
                <a:ea typeface="宋体"/>
                <a:cs typeface="Arial" pitchFamily="34" charset="0"/>
              </a:rPr>
              <a:t> ●  </a:t>
            </a:r>
            <a:r>
              <a:rPr lang="en-US" sz="2000" kern="0" dirty="0" smtClean="0">
                <a:solidFill>
                  <a:schemeClr val="bg1"/>
                </a:solidFill>
                <a:latin typeface="Arial" pitchFamily="34" charset="0"/>
                <a:ea typeface="宋体"/>
                <a:cs typeface="Arial" pitchFamily="34" charset="0"/>
              </a:rPr>
              <a:t>Materials Science and Engineering</a:t>
            </a:r>
            <a:endParaRPr lang="en-US" sz="2000" kern="100" dirty="0" smtClean="0">
              <a:solidFill>
                <a:schemeClr val="bg1"/>
              </a:solidFill>
              <a:latin typeface="Arial" pitchFamily="34" charset="0"/>
              <a:ea typeface="宋体"/>
              <a:cs typeface="Arial" pitchFamily="34" charset="0"/>
            </a:endParaRPr>
          </a:p>
          <a:p>
            <a:pPr marL="342900" indent="-342900">
              <a:spcAft>
                <a:spcPts val="0"/>
              </a:spcAft>
              <a:buSzPts val="1000"/>
              <a:tabLst>
                <a:tab pos="457200" algn="l"/>
              </a:tabLst>
            </a:pPr>
            <a:r>
              <a:rPr lang="en-US" sz="1000" kern="0" dirty="0" smtClean="0">
                <a:solidFill>
                  <a:srgbClr val="FFFFFF"/>
                </a:solidFill>
                <a:latin typeface="Arial" pitchFamily="34" charset="0"/>
                <a:ea typeface="宋体"/>
                <a:cs typeface="Arial" pitchFamily="34" charset="0"/>
              </a:rPr>
              <a:t>●  </a:t>
            </a:r>
            <a:r>
              <a:rPr lang="en-US" sz="2000" kern="0" dirty="0" smtClean="0">
                <a:solidFill>
                  <a:schemeClr val="bg1"/>
                </a:solidFill>
                <a:latin typeface="Arial" pitchFamily="34" charset="0"/>
                <a:cs typeface="Arial" pitchFamily="34" charset="0"/>
              </a:rPr>
              <a:t>Mechanical Engineering</a:t>
            </a:r>
            <a:endParaRPr lang="zh-CN" altLang="en-US" sz="2000" dirty="0">
              <a:solidFill>
                <a:schemeClr val="bg1"/>
              </a:solidFill>
              <a:latin typeface="Arial" pitchFamily="34" charset="0"/>
              <a:cs typeface="Arial" pitchFamily="34" charset="0"/>
              <a:sym typeface="宋体" charset="0"/>
            </a:endParaRPr>
          </a:p>
        </p:txBody>
      </p:sp>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Oskui_3dPrintToxic_article.png"/>
          <p:cNvPicPr>
            <a:picLocks noChangeAspect="1"/>
          </p:cNvPicPr>
          <p:nvPr/>
        </p:nvPicPr>
        <p:blipFill>
          <a:blip r:embed="rId3"/>
          <a:srcRect b="15970"/>
          <a:stretch>
            <a:fillRect/>
          </a:stretch>
        </p:blipFill>
        <p:spPr>
          <a:xfrm>
            <a:off x="0" y="0"/>
            <a:ext cx="12192000" cy="6858000"/>
          </a:xfrm>
          <a:prstGeom prst="rect">
            <a:avLst/>
          </a:prstGeom>
        </p:spPr>
      </p:pic>
      <p:sp>
        <p:nvSpPr>
          <p:cNvPr id="3" name="梯形 2"/>
          <p:cNvSpPr/>
          <p:nvPr/>
        </p:nvSpPr>
        <p:spPr bwMode="auto">
          <a:xfrm rot="10800000" flipH="1">
            <a:off x="-2308225" y="-19050"/>
            <a:ext cx="10831513" cy="6877050"/>
          </a:xfrm>
          <a:prstGeom prst="trapezoid">
            <a:avLst>
              <a:gd name="adj" fmla="val 29519"/>
            </a:avLst>
          </a:prstGeom>
          <a:solidFill>
            <a:srgbClr val="000000">
              <a:alpha val="63922"/>
            </a:srgbClr>
          </a:solidFill>
          <a:ln>
            <a:noFill/>
          </a:ln>
          <a:extLst/>
        </p:spPr>
        <p:txBody>
          <a:bodyPr lIns="72009" tIns="36005" rIns="72009" bIns="36005" anchor="ctr"/>
          <a:lstStyle/>
          <a:p>
            <a:pPr algn="r">
              <a:defRPr/>
            </a:pPr>
            <a:endParaRPr lang="zh-CN" altLang="en-US" sz="1200" dirty="0">
              <a:solidFill>
                <a:srgbClr val="FFFFFF"/>
              </a:solidFill>
              <a:latin typeface="宋体" pitchFamily="2" charset="-122"/>
            </a:endParaRPr>
          </a:p>
        </p:txBody>
      </p:sp>
      <p:sp>
        <p:nvSpPr>
          <p:cNvPr id="4" name="椭圆 22"/>
          <p:cNvSpPr>
            <a:spLocks noChangeArrowheads="1"/>
          </p:cNvSpPr>
          <p:nvPr/>
        </p:nvSpPr>
        <p:spPr bwMode="auto">
          <a:xfrm>
            <a:off x="8040537" y="638175"/>
            <a:ext cx="3927475" cy="3822700"/>
          </a:xfrm>
          <a:prstGeom prst="ellipse">
            <a:avLst/>
          </a:prstGeom>
          <a:solidFill>
            <a:schemeClr val="tx1">
              <a:lumMod val="85000"/>
              <a:lumOff val="15000"/>
              <a:alpha val="77000"/>
            </a:schemeClr>
          </a:solidFill>
          <a:ln>
            <a:noFill/>
          </a:ln>
        </p:spPr>
        <p:txBody>
          <a:bodyPr lIns="72009" tIns="36005" rIns="72009" bIns="36005" anchor="ctr"/>
          <a:lstStyle/>
          <a:p>
            <a:pPr algn="ctr">
              <a:buFont typeface="Arial" pitchFamily="34" charset="0"/>
              <a:buNone/>
              <a:defRPr/>
            </a:pPr>
            <a:endParaRPr lang="zh-CN" altLang="zh-CN" sz="1000">
              <a:solidFill>
                <a:srgbClr val="FFFFFF"/>
              </a:solidFill>
              <a:latin typeface="宋体" pitchFamily="2" charset="-122"/>
              <a:sym typeface="宋体" pitchFamily="2" charset="-122"/>
            </a:endParaRPr>
          </a:p>
        </p:txBody>
      </p:sp>
      <p:grpSp>
        <p:nvGrpSpPr>
          <p:cNvPr id="14" name="组合 13"/>
          <p:cNvGrpSpPr/>
          <p:nvPr/>
        </p:nvGrpSpPr>
        <p:grpSpPr>
          <a:xfrm>
            <a:off x="7920039" y="1307593"/>
            <a:ext cx="4168471" cy="1343309"/>
            <a:chOff x="7920039" y="1839865"/>
            <a:chExt cx="4168471" cy="1343309"/>
          </a:xfrm>
        </p:grpSpPr>
        <p:sp>
          <p:nvSpPr>
            <p:cNvPr id="6" name="文本框 33"/>
            <p:cNvSpPr>
              <a:spLocks noChangeArrowheads="1"/>
            </p:cNvSpPr>
            <p:nvPr/>
          </p:nvSpPr>
          <p:spPr bwMode="auto">
            <a:xfrm>
              <a:off x="8232408" y="1920519"/>
              <a:ext cx="3543732" cy="1200329"/>
            </a:xfrm>
            <a:prstGeom prst="rect">
              <a:avLst/>
            </a:prstGeom>
            <a:noFill/>
            <a:ln>
              <a:noFill/>
            </a:ln>
            <a:effectLst>
              <a:outerShdw blurRad="63500" dist="38100" algn="l" rotWithShape="0">
                <a:srgbClr val="000000">
                  <a:alpha val="39999"/>
                </a:srgbClr>
              </a:outerShdw>
            </a:effectLst>
            <a:extLst>
              <a:ext uri="{909E8E84-426E-40dd-AFC4-6F175D3DCCD1}"/>
              <a:ext uri="{91240B29-F687-4f45-9708-019B960494DF}"/>
            </a:extLst>
          </p:spPr>
          <p:txBody>
            <a:bodyPr wrap="square">
              <a:spAutoFit/>
            </a:bodyPr>
            <a:lstStyle/>
            <a:p>
              <a:pPr algn="ctr">
                <a:defRPr/>
              </a:pPr>
              <a:r>
                <a:rPr lang="zh-CN" altLang="en-US" sz="3600" b="1" dirty="0" smtClean="0">
                  <a:solidFill>
                    <a:schemeClr val="bg1"/>
                  </a:solidFill>
                  <a:latin typeface="微软雅黑" charset="0"/>
                  <a:ea typeface="微软雅黑" charset="0"/>
                  <a:cs typeface="微软雅黑" charset="0"/>
                  <a:sym typeface="Calibri" charset="0"/>
                </a:rPr>
                <a:t>人文、艺术与社会科学学院</a:t>
              </a:r>
              <a:endParaRPr lang="zh-CN" altLang="en-US" sz="3600" b="1" dirty="0">
                <a:solidFill>
                  <a:schemeClr val="bg1"/>
                </a:solidFill>
                <a:latin typeface="微软雅黑" charset="0"/>
                <a:ea typeface="微软雅黑" charset="0"/>
                <a:cs typeface="微软雅黑" charset="0"/>
                <a:sym typeface="宋体" charset="0"/>
              </a:endParaRPr>
            </a:p>
          </p:txBody>
        </p:sp>
        <p:sp>
          <p:nvSpPr>
            <p:cNvPr id="7" name="直接连接符 49"/>
            <p:cNvSpPr>
              <a:spLocks noChangeShapeType="1"/>
            </p:cNvSpPr>
            <p:nvPr/>
          </p:nvSpPr>
          <p:spPr bwMode="auto">
            <a:xfrm>
              <a:off x="7920039" y="1839865"/>
              <a:ext cx="4168471" cy="0"/>
            </a:xfrm>
            <a:prstGeom prst="line">
              <a:avLst/>
            </a:prstGeom>
            <a:noFill/>
            <a:ln w="6350">
              <a:solidFill>
                <a:schemeClr val="bg1"/>
              </a:solidFill>
              <a:bevel/>
              <a:headEnd/>
              <a:tailEnd/>
            </a:ln>
          </p:spPr>
          <p:txBody>
            <a:bodyPr/>
            <a:lstStyle/>
            <a:p>
              <a:endParaRPr lang="zh-CN" altLang="en-US"/>
            </a:p>
          </p:txBody>
        </p:sp>
        <p:sp>
          <p:nvSpPr>
            <p:cNvPr id="8" name="直接连接符 50"/>
            <p:cNvSpPr>
              <a:spLocks noChangeShapeType="1"/>
            </p:cNvSpPr>
            <p:nvPr/>
          </p:nvSpPr>
          <p:spPr bwMode="auto">
            <a:xfrm>
              <a:off x="7920039" y="3183174"/>
              <a:ext cx="4168471" cy="0"/>
            </a:xfrm>
            <a:prstGeom prst="line">
              <a:avLst/>
            </a:prstGeom>
            <a:noFill/>
            <a:ln w="6350">
              <a:solidFill>
                <a:schemeClr val="bg1"/>
              </a:solidFill>
              <a:bevel/>
              <a:headEnd/>
              <a:tailEnd/>
            </a:ln>
          </p:spPr>
          <p:txBody>
            <a:bodyPr/>
            <a:lstStyle/>
            <a:p>
              <a:endParaRPr lang="zh-CN" altLang="en-US"/>
            </a:p>
          </p:txBody>
        </p:sp>
      </p:grpSp>
      <p:sp>
        <p:nvSpPr>
          <p:cNvPr id="9" name="矩形 8"/>
          <p:cNvSpPr>
            <a:spLocks noChangeArrowheads="1"/>
          </p:cNvSpPr>
          <p:nvPr/>
        </p:nvSpPr>
        <p:spPr bwMode="auto">
          <a:xfrm>
            <a:off x="8417943" y="2739007"/>
            <a:ext cx="3172663" cy="1200329"/>
          </a:xfrm>
          <a:prstGeom prst="rect">
            <a:avLst/>
          </a:prstGeom>
          <a:noFill/>
          <a:ln w="9525">
            <a:noFill/>
            <a:miter lim="800000"/>
            <a:headEnd/>
            <a:tailEnd/>
          </a:ln>
        </p:spPr>
        <p:txBody>
          <a:bodyPr wrap="none">
            <a:spAutoFit/>
          </a:bodyPr>
          <a:lstStyle/>
          <a:p>
            <a:r>
              <a:rPr lang="en-US" altLang="zh-CN" sz="3600" b="1" dirty="0">
                <a:solidFill>
                  <a:srgbClr val="FFFF00"/>
                </a:solidFill>
                <a:latin typeface="Freestyle Script" pitchFamily="66" charset="0"/>
                <a:ea typeface="微软雅黑" pitchFamily="34" charset="-122"/>
              </a:rPr>
              <a:t> </a:t>
            </a:r>
            <a:r>
              <a:rPr lang="en-US" altLang="zh-CN" sz="3600" b="1" dirty="0" smtClean="0">
                <a:solidFill>
                  <a:srgbClr val="FFFF00"/>
                </a:solidFill>
                <a:latin typeface="Freestyle Script" pitchFamily="66" charset="0"/>
                <a:ea typeface="微软雅黑" pitchFamily="34" charset="-122"/>
              </a:rPr>
              <a:t>College of Humanities, </a:t>
            </a:r>
          </a:p>
          <a:p>
            <a:r>
              <a:rPr lang="en-US" altLang="zh-CN" sz="3600" b="1" dirty="0" smtClean="0">
                <a:solidFill>
                  <a:srgbClr val="FFFF00"/>
                </a:solidFill>
                <a:latin typeface="Freestyle Script" pitchFamily="66" charset="0"/>
                <a:ea typeface="微软雅黑" pitchFamily="34" charset="-122"/>
              </a:rPr>
              <a:t>Arts, &amp; Social Sciences</a:t>
            </a:r>
            <a:endParaRPr lang="zh-CN" altLang="en-US" sz="3600" dirty="0">
              <a:solidFill>
                <a:srgbClr val="FFFF00"/>
              </a:solidFill>
            </a:endParaRPr>
          </a:p>
        </p:txBody>
      </p:sp>
      <p:grpSp>
        <p:nvGrpSpPr>
          <p:cNvPr id="15" name="组合 14"/>
          <p:cNvGrpSpPr/>
          <p:nvPr/>
        </p:nvGrpSpPr>
        <p:grpSpPr>
          <a:xfrm>
            <a:off x="312223" y="426677"/>
            <a:ext cx="6260400" cy="2829600"/>
            <a:chOff x="312223" y="426677"/>
            <a:chExt cx="6260400" cy="2829600"/>
          </a:xfrm>
        </p:grpSpPr>
        <p:sp>
          <p:nvSpPr>
            <p:cNvPr id="10" name="矩形 9"/>
            <p:cNvSpPr/>
            <p:nvPr/>
          </p:nvSpPr>
          <p:spPr bwMode="auto">
            <a:xfrm>
              <a:off x="312223" y="426677"/>
              <a:ext cx="6260400" cy="2829600"/>
            </a:xfrm>
            <a:prstGeom prst="rect">
              <a:avLst/>
            </a:prstGeom>
            <a:no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lIns="72009" tIns="36005" rIns="72009" bIns="36005" rtlCol="0" anchor="ctr"/>
            <a:lstStyle/>
            <a:p>
              <a:pPr algn="ctr"/>
              <a:endParaRPr lang="zh-CN" altLang="en-US" sz="1100">
                <a:solidFill>
                  <a:srgbClr val="FFFFFF"/>
                </a:solidFill>
                <a:latin typeface="宋体" charset="0"/>
                <a:sym typeface="宋体" charset="0"/>
              </a:endParaRPr>
            </a:p>
          </p:txBody>
        </p:sp>
        <p:sp>
          <p:nvSpPr>
            <p:cNvPr id="12" name="折角形 11"/>
            <p:cNvSpPr/>
            <p:nvPr/>
          </p:nvSpPr>
          <p:spPr bwMode="auto">
            <a:xfrm>
              <a:off x="421175" y="534578"/>
              <a:ext cx="6042497" cy="2613799"/>
            </a:xfrm>
            <a:prstGeom prst="foldedCorner">
              <a:avLst/>
            </a:prstGeom>
            <a:solidFill>
              <a:srgbClr val="990000">
                <a:alpha val="50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36000" tIns="36005" rIns="36000" bIns="36005" rtlCol="0" anchor="t" anchorCtr="0"/>
            <a:lstStyle/>
            <a:p>
              <a:r>
                <a:rPr lang="en-US" sz="2000" kern="0" dirty="0" smtClean="0">
                  <a:solidFill>
                    <a:schemeClr val="bg1"/>
                  </a:solidFill>
                  <a:latin typeface="Arial" pitchFamily="34" charset="0"/>
                  <a:ea typeface="黑体" pitchFamily="2" charset="-122"/>
                  <a:cs typeface="Arial" pitchFamily="34" charset="0"/>
                </a:rPr>
                <a:t>CHASS</a:t>
              </a:r>
              <a:r>
                <a:rPr lang="zh-CN" altLang="en-US" sz="2000" kern="0" dirty="0" smtClean="0">
                  <a:solidFill>
                    <a:schemeClr val="bg1"/>
                  </a:solidFill>
                  <a:latin typeface="Arial" pitchFamily="34" charset="0"/>
                  <a:ea typeface="黑体" pitchFamily="2" charset="-122"/>
                  <a:cs typeface="Arial" pitchFamily="34" charset="0"/>
                </a:rPr>
                <a:t>是</a:t>
              </a:r>
              <a:r>
                <a:rPr lang="en-US" altLang="zh-CN" sz="2000" kern="0" dirty="0" smtClean="0">
                  <a:solidFill>
                    <a:schemeClr val="bg1"/>
                  </a:solidFill>
                  <a:latin typeface="Arial" pitchFamily="34" charset="0"/>
                  <a:ea typeface="黑体" pitchFamily="2" charset="-122"/>
                  <a:cs typeface="Arial" pitchFamily="34" charset="0"/>
                </a:rPr>
                <a:t>UCR</a:t>
              </a:r>
              <a:r>
                <a:rPr lang="zh-CN" altLang="en-US" sz="2000" kern="0" dirty="0" smtClean="0">
                  <a:solidFill>
                    <a:schemeClr val="bg1"/>
                  </a:solidFill>
                  <a:latin typeface="Arial" pitchFamily="34" charset="0"/>
                  <a:ea typeface="黑体" pitchFamily="2" charset="-122"/>
                  <a:cs typeface="Arial" pitchFamily="34" charset="0"/>
                </a:rPr>
                <a:t>中规模最大，学生人数最多并且是涵盖学科最广的一所学院。</a:t>
              </a:r>
              <a:r>
                <a:rPr lang="en-US" sz="2000" kern="0" dirty="0" smtClean="0">
                  <a:solidFill>
                    <a:schemeClr val="bg1"/>
                  </a:solidFill>
                  <a:latin typeface="Arial" pitchFamily="34" charset="0"/>
                  <a:ea typeface="黑体" pitchFamily="2" charset="-122"/>
                  <a:cs typeface="Arial" pitchFamily="34" charset="0"/>
                </a:rPr>
                <a:t>CHASS</a:t>
              </a:r>
              <a:r>
                <a:rPr lang="zh-CN" altLang="en-US" sz="2000" kern="0" dirty="0" smtClean="0">
                  <a:solidFill>
                    <a:schemeClr val="bg1"/>
                  </a:solidFill>
                  <a:latin typeface="Arial" pitchFamily="34" charset="0"/>
                  <a:ea typeface="黑体" pitchFamily="2" charset="-122"/>
                  <a:cs typeface="Arial" pitchFamily="34" charset="0"/>
                </a:rPr>
                <a:t>提出的的主题口号是“</a:t>
              </a:r>
              <a:r>
                <a:rPr lang="en-US" sz="2000" kern="0" dirty="0" smtClean="0">
                  <a:solidFill>
                    <a:schemeClr val="bg1"/>
                  </a:solidFill>
                  <a:latin typeface="Arial" pitchFamily="34" charset="0"/>
                  <a:ea typeface="黑体" pitchFamily="2" charset="-122"/>
                  <a:cs typeface="Arial" pitchFamily="34" charset="0"/>
                </a:rPr>
                <a:t>at home in the world” </a:t>
              </a:r>
              <a:r>
                <a:rPr lang="zh-CN" altLang="en-US" sz="2000" kern="0" dirty="0" smtClean="0">
                  <a:solidFill>
                    <a:schemeClr val="bg1"/>
                  </a:solidFill>
                  <a:latin typeface="Arial" pitchFamily="34" charset="0"/>
                  <a:ea typeface="黑体" pitchFamily="2" charset="-122"/>
                  <a:cs typeface="Arial" pitchFamily="34" charset="0"/>
                </a:rPr>
                <a:t>，原因在于其独有的教学框架鼓励学生们探索更为广阔的学习领域以应对未来全球化发展趋势并且</a:t>
              </a:r>
              <a:r>
                <a:rPr lang="en-US" sz="2000" kern="0" dirty="0" smtClean="0">
                  <a:solidFill>
                    <a:schemeClr val="bg1"/>
                  </a:solidFill>
                  <a:latin typeface="Arial" pitchFamily="34" charset="0"/>
                  <a:ea typeface="黑体" pitchFamily="2" charset="-122"/>
                  <a:cs typeface="Arial" pitchFamily="34" charset="0"/>
                </a:rPr>
                <a:t>CHASS</a:t>
              </a:r>
              <a:r>
                <a:rPr lang="zh-CN" altLang="en-US" sz="2000" kern="0" dirty="0" smtClean="0">
                  <a:solidFill>
                    <a:schemeClr val="bg1"/>
                  </a:solidFill>
                  <a:latin typeface="Arial" pitchFamily="34" charset="0"/>
                  <a:ea typeface="黑体" pitchFamily="2" charset="-122"/>
                  <a:cs typeface="Arial" pitchFamily="34" charset="0"/>
                </a:rPr>
                <a:t>本身也是全球化的一个缩影：就学生民族、国籍多样性来说，</a:t>
              </a:r>
              <a:r>
                <a:rPr lang="en-US" sz="2000" kern="0" dirty="0" smtClean="0">
                  <a:solidFill>
                    <a:schemeClr val="bg1"/>
                  </a:solidFill>
                  <a:latin typeface="Arial" pitchFamily="34" charset="0"/>
                  <a:ea typeface="黑体" pitchFamily="2" charset="-122"/>
                  <a:cs typeface="Arial" pitchFamily="34" charset="0"/>
                </a:rPr>
                <a:t>CHASS</a:t>
              </a:r>
              <a:r>
                <a:rPr lang="zh-CN" altLang="en-US" sz="2000" kern="0" dirty="0" smtClean="0">
                  <a:solidFill>
                    <a:schemeClr val="bg1"/>
                  </a:solidFill>
                  <a:latin typeface="Arial" pitchFamily="34" charset="0"/>
                  <a:ea typeface="黑体" pitchFamily="2" charset="-122"/>
                  <a:cs typeface="Arial" pitchFamily="34" charset="0"/>
                </a:rPr>
                <a:t>在全美公立学院中也名列前茅，来到</a:t>
              </a:r>
              <a:r>
                <a:rPr lang="en-US" sz="2000" kern="0" dirty="0" smtClean="0">
                  <a:solidFill>
                    <a:schemeClr val="bg1"/>
                  </a:solidFill>
                  <a:latin typeface="Arial" pitchFamily="34" charset="0"/>
                  <a:ea typeface="黑体" pitchFamily="2" charset="-122"/>
                  <a:cs typeface="Arial" pitchFamily="34" charset="0"/>
                </a:rPr>
                <a:t>CHASS</a:t>
              </a:r>
              <a:r>
                <a:rPr lang="zh-CN" altLang="en-US" sz="2000" kern="0" dirty="0" smtClean="0">
                  <a:solidFill>
                    <a:schemeClr val="bg1"/>
                  </a:solidFill>
                  <a:latin typeface="Arial" pitchFamily="34" charset="0"/>
                  <a:ea typeface="黑体" pitchFamily="2" charset="-122"/>
                  <a:cs typeface="Arial" pitchFamily="34" charset="0"/>
                </a:rPr>
                <a:t>便意味着来到一座供全球化交流的平台。</a:t>
              </a:r>
              <a:endParaRPr lang="en-US" altLang="zh-CN" sz="2000" dirty="0" smtClean="0">
                <a:solidFill>
                  <a:schemeClr val="bg1"/>
                </a:solidFill>
                <a:latin typeface="Arial" pitchFamily="34" charset="0"/>
                <a:ea typeface="黑体" pitchFamily="2" charset="-122"/>
                <a:cs typeface="Arial" pitchFamily="34" charset="0"/>
              </a:endParaRPr>
            </a:p>
          </p:txBody>
        </p:sp>
      </p:grpSp>
      <p:sp>
        <p:nvSpPr>
          <p:cNvPr id="17" name="平行四边形 16"/>
          <p:cNvSpPr/>
          <p:nvPr/>
        </p:nvSpPr>
        <p:spPr bwMode="auto">
          <a:xfrm>
            <a:off x="-982640" y="3575714"/>
            <a:ext cx="8447966" cy="3276000"/>
          </a:xfrm>
          <a:prstGeom prst="parallelogram">
            <a:avLst>
              <a:gd name="adj" fmla="val 29337"/>
            </a:avLst>
          </a:prstGeom>
          <a:solidFill>
            <a:srgbClr val="E6005D">
              <a:alpha val="70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36000" tIns="36005" rIns="36000" bIns="36005" rtlCol="0" anchor="ctr" anchorCtr="0"/>
          <a:lstStyle/>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Anthropology	</a:t>
            </a:r>
            <a:r>
              <a:rPr lang="en-US" altLang="zh-CN" sz="1200" dirty="0" smtClean="0">
                <a:solidFill>
                  <a:srgbClr val="FFFFFF"/>
                </a:solidFill>
                <a:latin typeface="Arial" pitchFamily="34" charset="0"/>
                <a:cs typeface="Arial" pitchFamily="34" charset="0"/>
                <a:sym typeface="宋体" charset="0"/>
              </a:rPr>
              <a:t>●</a:t>
            </a:r>
            <a:r>
              <a:rPr lang="en-US" altLang="zh-CN" sz="2000" dirty="0" smtClean="0">
                <a:solidFill>
                  <a:srgbClr val="FFFFFF"/>
                </a:solidFill>
                <a:latin typeface="Arial" pitchFamily="34" charset="0"/>
                <a:cs typeface="Arial" pitchFamily="34" charset="0"/>
                <a:sym typeface="宋体" charset="0"/>
              </a:rPr>
              <a:t>  Media and Cultural Studies</a:t>
            </a:r>
          </a:p>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Sociology		</a:t>
            </a:r>
            <a:r>
              <a:rPr lang="en-US" altLang="zh-CN" sz="1200" dirty="0" smtClean="0">
                <a:solidFill>
                  <a:srgbClr val="FFFFFF"/>
                </a:solidFill>
                <a:latin typeface="Arial" pitchFamily="34" charset="0"/>
                <a:cs typeface="Arial" pitchFamily="34" charset="0"/>
                <a:sym typeface="宋体" charset="0"/>
              </a:rPr>
              <a:t>●</a:t>
            </a:r>
            <a:r>
              <a:rPr lang="en-US" altLang="zh-CN" sz="2000" dirty="0" smtClean="0">
                <a:solidFill>
                  <a:srgbClr val="FFFFFF"/>
                </a:solidFill>
                <a:latin typeface="Arial" pitchFamily="34" charset="0"/>
                <a:cs typeface="Arial" pitchFamily="34" charset="0"/>
                <a:sym typeface="宋体" charset="0"/>
              </a:rPr>
              <a:t>  Art History		</a:t>
            </a:r>
            <a:r>
              <a:rPr lang="en-US" altLang="zh-CN" sz="1200" dirty="0" smtClean="0">
                <a:solidFill>
                  <a:srgbClr val="FFFFFF"/>
                </a:solidFill>
                <a:latin typeface="Arial" pitchFamily="34" charset="0"/>
                <a:cs typeface="Arial" pitchFamily="34" charset="0"/>
                <a:sym typeface="宋体" charset="0"/>
              </a:rPr>
              <a:t>●</a:t>
            </a:r>
            <a:r>
              <a:rPr lang="en-US" altLang="zh-CN" sz="2000" dirty="0" smtClean="0">
                <a:solidFill>
                  <a:srgbClr val="FFFFFF"/>
                </a:solidFill>
                <a:latin typeface="Arial" pitchFamily="34" charset="0"/>
                <a:cs typeface="Arial" pitchFamily="34" charset="0"/>
                <a:sym typeface="宋体" charset="0"/>
              </a:rPr>
              <a:t> Art</a:t>
            </a:r>
          </a:p>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Creative Writing	</a:t>
            </a:r>
            <a:r>
              <a:rPr lang="en-US" altLang="zh-CN" sz="1200" dirty="0" smtClean="0">
                <a:solidFill>
                  <a:srgbClr val="FFFFFF"/>
                </a:solidFill>
                <a:latin typeface="Arial" pitchFamily="34" charset="0"/>
                <a:cs typeface="Arial" pitchFamily="34" charset="0"/>
                <a:sym typeface="宋体" charset="0"/>
              </a:rPr>
              <a:t>●</a:t>
            </a:r>
            <a:r>
              <a:rPr lang="en-US" altLang="zh-CN" sz="2000" dirty="0" smtClean="0">
                <a:solidFill>
                  <a:srgbClr val="FFFFFF"/>
                </a:solidFill>
                <a:latin typeface="Arial" pitchFamily="34" charset="0"/>
                <a:cs typeface="Arial" pitchFamily="34" charset="0"/>
                <a:sym typeface="宋体" charset="0"/>
              </a:rPr>
              <a:t>  Music</a:t>
            </a:r>
          </a:p>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Dance		</a:t>
            </a:r>
            <a:r>
              <a:rPr lang="en-US" altLang="zh-CN" sz="1200" dirty="0" smtClean="0">
                <a:solidFill>
                  <a:srgbClr val="FFFFFF"/>
                </a:solidFill>
                <a:latin typeface="Arial" pitchFamily="34" charset="0"/>
                <a:cs typeface="Arial" pitchFamily="34" charset="0"/>
                <a:sym typeface="宋体" charset="0"/>
              </a:rPr>
              <a:t>●</a:t>
            </a:r>
            <a:r>
              <a:rPr lang="en-US" altLang="zh-CN" sz="2000" dirty="0" smtClean="0">
                <a:solidFill>
                  <a:srgbClr val="FFFFFF"/>
                </a:solidFill>
                <a:latin typeface="Arial" pitchFamily="34" charset="0"/>
                <a:cs typeface="Arial" pitchFamily="34" charset="0"/>
                <a:sym typeface="宋体" charset="0"/>
              </a:rPr>
              <a:t>  History 		</a:t>
            </a:r>
          </a:p>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Philosophy		</a:t>
            </a:r>
            <a:r>
              <a:rPr lang="en-US" altLang="zh-CN" sz="1200" dirty="0" smtClean="0">
                <a:solidFill>
                  <a:srgbClr val="FFFFFF"/>
                </a:solidFill>
                <a:latin typeface="Arial" pitchFamily="34" charset="0"/>
                <a:cs typeface="Arial" pitchFamily="34" charset="0"/>
                <a:sym typeface="宋体" charset="0"/>
              </a:rPr>
              <a:t>●</a:t>
            </a:r>
            <a:r>
              <a:rPr lang="en-US" altLang="zh-CN" sz="2000" dirty="0" smtClean="0">
                <a:solidFill>
                  <a:srgbClr val="FFFFFF"/>
                </a:solidFill>
                <a:latin typeface="Arial" pitchFamily="34" charset="0"/>
                <a:cs typeface="Arial" pitchFamily="34" charset="0"/>
                <a:sym typeface="宋体" charset="0"/>
              </a:rPr>
              <a:t>  Psychology</a:t>
            </a:r>
          </a:p>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Comparative Literature and Foreign Language  </a:t>
            </a:r>
          </a:p>
          <a:p>
            <a:pPr>
              <a:lnSpc>
                <a:spcPct val="150000"/>
              </a:lnSpc>
            </a:pPr>
            <a:r>
              <a:rPr lang="en-US" altLang="zh-CN" sz="1200" dirty="0" smtClean="0">
                <a:solidFill>
                  <a:srgbClr val="FFFFFF"/>
                </a:solidFill>
                <a:latin typeface="Arial" pitchFamily="34" charset="0"/>
                <a:cs typeface="Arial" pitchFamily="34" charset="0"/>
                <a:sym typeface="宋体" charset="0"/>
              </a:rPr>
              <a:t>  ●</a:t>
            </a:r>
            <a:r>
              <a:rPr lang="en-US" altLang="zh-CN" sz="2000" dirty="0" smtClean="0">
                <a:solidFill>
                  <a:srgbClr val="FFFFFF"/>
                </a:solidFill>
                <a:latin typeface="Arial" pitchFamily="34" charset="0"/>
                <a:cs typeface="Arial" pitchFamily="34" charset="0"/>
                <a:sym typeface="宋体" charset="0"/>
              </a:rPr>
              <a:t>  Theatre, Film and Digital Production		</a:t>
            </a:r>
          </a:p>
        </p:txBody>
      </p:sp>
    </p:spTree>
  </p:cSld>
  <p:clrMapOvr>
    <a:masterClrMapping/>
  </p:clrMapOvr>
  <p:transition>
    <p:wipe/>
  </p:transition>
  <p:timing>
    <p:tnLst>
      <p:par>
        <p:cTn id="1" dur="indefinite" restart="never" nodeType="tmRoot"/>
      </p:par>
    </p:tnLst>
  </p:timing>
</p:sld>
</file>

<file path=ppt/theme/theme1.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6005D">
            <a:alpha val="77254"/>
          </a:srgbClr>
        </a:solidFill>
        <a:ln>
          <a:noFill/>
        </a:ln>
        <a:extLst>
          <a:ext uri="{91240B29-F687-4f45-9708-019B960494DF}">
            <a14:hiddenLine xmlns="" xmlns:a14="http://schemas.microsoft.com/office/drawing/2010/main" w="9525">
              <a:solidFill>
                <a:srgbClr val="000000"/>
              </a:solidFill>
              <a:round/>
              <a:headEnd/>
              <a:tailEnd/>
            </a14:hiddenLine>
          </a:ext>
        </a:extLst>
      </a:spPr>
      <a:bodyPr lIns="72009" tIns="36005" rIns="72009" bIns="36005" anchor="ctr"/>
      <a:lstStyle>
        <a:defPPr algn="ctr">
          <a:defRPr sz="1100">
            <a:solidFill>
              <a:srgbClr val="FFFFFF"/>
            </a:solidFill>
            <a:latin typeface="宋体" charset="0"/>
            <a:sym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alt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12086</TotalTime>
  <Pages>0</Pages>
  <Words>886</Words>
  <Characters>0</Characters>
  <Application>Microsoft Office PowerPoint</Application>
  <DocSecurity>0</DocSecurity>
  <PresentationFormat>自定义</PresentationFormat>
  <Lines>0</Lines>
  <Paragraphs>188</Paragraphs>
  <Slides>24</Slides>
  <Notes>7</Notes>
  <HiddenSlides>0</HiddenSlides>
  <MMClips>0</MMClips>
  <ScaleCrop>false</ScaleCrop>
  <HeadingPairs>
    <vt:vector size="4" baseType="variant">
      <vt:variant>
        <vt:lpstr>主题</vt:lpstr>
      </vt:variant>
      <vt:variant>
        <vt:i4>1</vt:i4>
      </vt:variant>
      <vt:variant>
        <vt:lpstr>幻灯片标题</vt:lpstr>
      </vt:variant>
      <vt:variant>
        <vt:i4>24</vt:i4>
      </vt:variant>
    </vt:vector>
  </HeadingPairs>
  <TitlesOfParts>
    <vt:vector size="25"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vector>
  </TitlesOfParts>
  <Company>Microsoft</Company>
  <LinksUpToDate>false</LinksUpToDate>
  <CharactersWithSpaces>0</CharactersWithSpaces>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Lenovo User</cp:lastModifiedBy>
  <cp:revision>1109</cp:revision>
  <dcterms:created xsi:type="dcterms:W3CDTF">2015-02-07T06:47:00Z</dcterms:created>
  <dcterms:modified xsi:type="dcterms:W3CDTF">2016-06-06T15:39:18Z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2052-9.1.0.4984</vt:lpwstr>
  </property>
</Properties>
</file>